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59" r:id="rId4"/>
    <p:sldId id="261" r:id="rId5"/>
    <p:sldId id="264" r:id="rId6"/>
    <p:sldId id="265" r:id="rId7"/>
    <p:sldId id="258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28C"/>
    <a:srgbClr val="124DAE"/>
    <a:srgbClr val="7558C8"/>
    <a:srgbClr val="CC0000"/>
    <a:srgbClr val="990000"/>
    <a:srgbClr val="C5020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432" y="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12/24/2019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55057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11" Type="http://schemas.openxmlformats.org/officeDocument/2006/relationships/image" Target="../media/image27.jpeg"/><Relationship Id="rId5" Type="http://schemas.openxmlformats.org/officeDocument/2006/relationships/image" Target="../media/image21.jpe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" Type="http://schemas.openxmlformats.org/officeDocument/2006/relationships/image" Target="../media/image31.png"/><Relationship Id="rId16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10" Type="http://schemas.openxmlformats.org/officeDocument/2006/relationships/image" Target="../media/image39.png"/><Relationship Id="rId19" Type="http://schemas.openxmlformats.org/officeDocument/2006/relationships/image" Target="../media/image48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jpeg"/><Relationship Id="rId13" Type="http://schemas.openxmlformats.org/officeDocument/2006/relationships/image" Target="../media/image47.png"/><Relationship Id="rId3" Type="http://schemas.openxmlformats.org/officeDocument/2006/relationships/image" Target="../media/image52.jpeg"/><Relationship Id="rId7" Type="http://schemas.openxmlformats.org/officeDocument/2006/relationships/image" Target="../media/image56.jpeg"/><Relationship Id="rId12" Type="http://schemas.openxmlformats.org/officeDocument/2006/relationships/image" Target="../media/image61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5.jpeg"/><Relationship Id="rId11" Type="http://schemas.openxmlformats.org/officeDocument/2006/relationships/image" Target="../media/image60.jpeg"/><Relationship Id="rId5" Type="http://schemas.openxmlformats.org/officeDocument/2006/relationships/image" Target="../media/image54.jpeg"/><Relationship Id="rId10" Type="http://schemas.openxmlformats.org/officeDocument/2006/relationships/image" Target="../media/image59.jpeg"/><Relationship Id="rId4" Type="http://schemas.openxmlformats.org/officeDocument/2006/relationships/image" Target="../media/image53.jpeg"/><Relationship Id="rId9" Type="http://schemas.openxmlformats.org/officeDocument/2006/relationships/image" Target="../media/image5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73076"/>
            <a:ext cx="9144000" cy="733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C:\Users\Рег штаб\Desktop\Мистер Савочкин\Картинки для презентации, которые не собрала Сёмушкина\Стройка12!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19213">
            <a:off x="4596914" y="190808"/>
            <a:ext cx="1956162" cy="19561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Рег штаб\Desktop\Мистер Савочкин\Картинки для презентации, которые не собрала Сёмушкина\Восточный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8917">
            <a:off x="7181561" y="254439"/>
            <a:ext cx="1562468" cy="20832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Рег штаб\Desktop\Мистер Савочкин\Картинки для презентации, которые не собрала Сёмушкина\Стройка2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06972">
            <a:off x="6261016" y="3740414"/>
            <a:ext cx="2448175" cy="27413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Рег штаб\Desktop\Мистер Савочкин\Картинки для презентации, которые не собрала Сёмушкина\Общая тема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393" y="1799673"/>
            <a:ext cx="3348003" cy="20657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Рег штаб\Desktop\Мистер Савочкин\Картинки для презентации, которые не собрала Сёмушкина\Мирный атом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52635">
            <a:off x="4185154" y="3868117"/>
            <a:ext cx="2558479" cy="1705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Рег штаб\Desktop\embema_r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498552"/>
            <a:ext cx="2327568" cy="2327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612" y="93616"/>
            <a:ext cx="2185688" cy="2120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179512" y="4941168"/>
            <a:ext cx="3672408" cy="1470025"/>
          </a:xfrm>
        </p:spPr>
        <p:txBody>
          <a:bodyPr/>
          <a:lstStyle/>
          <a:p>
            <a:r>
              <a:rPr lang="ru-RU" dirty="0" smtClean="0">
                <a:solidFill>
                  <a:schemeClr val="bg1"/>
                </a:solidFill>
                <a:latin typeface="Akrobat Black" pitchFamily="50" charset="-52"/>
              </a:rPr>
              <a:t>МЫ СТРОИМ БУДУЩЕЕ!</a:t>
            </a:r>
            <a:endParaRPr lang="ru-RU" dirty="0">
              <a:solidFill>
                <a:schemeClr val="bg1"/>
              </a:solidFill>
              <a:latin typeface="Akrobat Black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913396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78230" cy="2131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9549"/>
            <a:ext cx="9144000" cy="1844824"/>
          </a:xfrm>
          <a:noFill/>
        </p:spPr>
        <p:txBody>
          <a:bodyPr>
            <a:normAutofit/>
          </a:bodyPr>
          <a:lstStyle/>
          <a:p>
            <a:r>
              <a:rPr lang="ru-RU" sz="6600" dirty="0" smtClean="0">
                <a:solidFill>
                  <a:schemeClr val="bg1"/>
                </a:solidFill>
                <a:latin typeface="Akrobat Black" pitchFamily="50" charset="-52"/>
              </a:rPr>
              <a:t>Компании партнёры</a:t>
            </a:r>
            <a:endParaRPr lang="ru-RU" sz="6600" dirty="0">
              <a:solidFill>
                <a:schemeClr val="bg1"/>
              </a:solidFill>
              <a:latin typeface="Akrobat Black" pitchFamily="50" charset="-52"/>
            </a:endParaRPr>
          </a:p>
        </p:txBody>
      </p:sp>
      <p:pic>
        <p:nvPicPr>
          <p:cNvPr id="3074" name="Picture 2" descr="C:\Users\Рег штаб\Desktop\Мистер Савочкин\Картинки для презентации, которые не собрала Сёмушкина\лого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56552"/>
            <a:ext cx="2160240" cy="24532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Рег штаб\Desktop\Мистер Савочкин\Картинки для презентации, которые не собрала Сёмушкина\лого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6264" y="2272461"/>
            <a:ext cx="1833100" cy="2238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Рег штаб\Desktop\Мистер Савочкин\Картинки для презентации, которые не собрала Сёмушкина\лого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566274"/>
            <a:ext cx="1459936" cy="1633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Рег штаб\Desktop\Мистер Савочкин\Картинки для презентации, которые не собрала Сёмушкина\лого4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2342871"/>
            <a:ext cx="2019300" cy="2266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Рег штаб\Desktop\Мистер Савочкин\Картинки для презентации, которые не собрала Сёмушкина\лого5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203814"/>
            <a:ext cx="3215427" cy="2381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C:\Users\Гость\Desktop\Мистер Савочкин\СМУ Краснодар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616" y="4542633"/>
            <a:ext cx="3771900" cy="800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Гость\Desktop\Мистер Савочкин\Стройтранснефйтегаз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1126" y="5464491"/>
            <a:ext cx="4421188" cy="1103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0590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79912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60648"/>
            <a:ext cx="3779912" cy="6597352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bg1"/>
                </a:solidFill>
                <a:latin typeface="Akrobat Black" pitchFamily="50" charset="-52"/>
                <a:ea typeface="Segoe UI Symbol" pitchFamily="34" charset="0"/>
              </a:rPr>
              <a:t>Почему с нами выгодно работать:</a:t>
            </a:r>
          </a:p>
          <a:p>
            <a:pPr algn="l"/>
            <a:endParaRPr lang="ru-RU" sz="2000" dirty="0" smtClean="0">
              <a:solidFill>
                <a:schemeClr val="tx1"/>
              </a:solidFill>
              <a:latin typeface="Sitka Small" panose="02000505000000020004" pitchFamily="2" charset="0"/>
              <a:ea typeface="Segoe UI Symbol" pitchFamily="34" charset="0"/>
            </a:endParaRPr>
          </a:p>
          <a:p>
            <a:pPr algn="l"/>
            <a:r>
              <a:rPr lang="ru-RU" sz="2200" dirty="0" smtClean="0">
                <a:solidFill>
                  <a:schemeClr val="bg1"/>
                </a:solidFill>
                <a:latin typeface="Akrobat Black" pitchFamily="50" charset="-52"/>
              </a:rPr>
              <a:t>Система подготовки кадров</a:t>
            </a:r>
          </a:p>
          <a:p>
            <a:pPr algn="l"/>
            <a:r>
              <a:rPr lang="ru-RU" sz="2200" dirty="0" smtClean="0">
                <a:solidFill>
                  <a:schemeClr val="bg1"/>
                </a:solidFill>
                <a:latin typeface="Akrobat Black" pitchFamily="50" charset="-52"/>
              </a:rPr>
              <a:t>(имеются рабочие специальности)</a:t>
            </a:r>
          </a:p>
          <a:p>
            <a:pPr algn="l"/>
            <a:endParaRPr lang="ru-RU" sz="2200" dirty="0" smtClean="0">
              <a:solidFill>
                <a:schemeClr val="bg1"/>
              </a:solidFill>
              <a:latin typeface="Akrobat Black" pitchFamily="50" charset="-52"/>
            </a:endParaRPr>
          </a:p>
          <a:p>
            <a:pPr algn="l"/>
            <a:r>
              <a:rPr lang="ru-RU" sz="2200" dirty="0" smtClean="0">
                <a:solidFill>
                  <a:schemeClr val="bg1"/>
                </a:solidFill>
                <a:latin typeface="Akrobat Black" pitchFamily="50" charset="-52"/>
              </a:rPr>
              <a:t>Контроль </a:t>
            </a:r>
            <a:r>
              <a:rPr lang="ru-RU" sz="2200" dirty="0">
                <a:solidFill>
                  <a:schemeClr val="bg1"/>
                </a:solidFill>
                <a:latin typeface="Akrobat Black" pitchFamily="50" charset="-52"/>
              </a:rPr>
              <a:t>выполнения</a:t>
            </a:r>
          </a:p>
          <a:p>
            <a:pPr algn="l"/>
            <a:r>
              <a:rPr lang="ru-RU" sz="2200" dirty="0" smtClean="0">
                <a:solidFill>
                  <a:schemeClr val="bg1"/>
                </a:solidFill>
                <a:latin typeface="Akrobat Black" pitchFamily="50" charset="-52"/>
              </a:rPr>
              <a:t>производственной </a:t>
            </a:r>
            <a:r>
              <a:rPr lang="ru-RU" sz="2200" dirty="0">
                <a:solidFill>
                  <a:schemeClr val="bg1"/>
                </a:solidFill>
                <a:latin typeface="Akrobat Black" pitchFamily="50" charset="-52"/>
              </a:rPr>
              <a:t>деятельности</a:t>
            </a:r>
          </a:p>
          <a:p>
            <a:pPr algn="l"/>
            <a:r>
              <a:rPr lang="ru-RU" sz="2200" dirty="0" smtClean="0">
                <a:solidFill>
                  <a:schemeClr val="bg1"/>
                </a:solidFill>
                <a:latin typeface="Akrobat Black" pitchFamily="50" charset="-52"/>
              </a:rPr>
              <a:t>отряда </a:t>
            </a:r>
            <a:r>
              <a:rPr lang="ru-RU" sz="2200" dirty="0">
                <a:solidFill>
                  <a:schemeClr val="bg1"/>
                </a:solidFill>
                <a:latin typeface="Akrobat Black" pitchFamily="50" charset="-52"/>
              </a:rPr>
              <a:t>с нашей стороны</a:t>
            </a:r>
          </a:p>
          <a:p>
            <a:pPr algn="l"/>
            <a:endParaRPr lang="ru-RU" sz="2200" dirty="0" smtClean="0">
              <a:solidFill>
                <a:schemeClr val="bg1"/>
              </a:solidFill>
              <a:latin typeface="Akrobat Black" pitchFamily="50" charset="-52"/>
              <a:ea typeface="Segoe UI Symbol" pitchFamily="34" charset="0"/>
            </a:endParaRPr>
          </a:p>
          <a:p>
            <a:pPr algn="l"/>
            <a:r>
              <a:rPr lang="ru-RU" sz="2200" dirty="0" smtClean="0">
                <a:solidFill>
                  <a:schemeClr val="bg1"/>
                </a:solidFill>
                <a:latin typeface="Akrobat Black" pitchFamily="50" charset="-52"/>
                <a:ea typeface="Segoe UI Symbol" pitchFamily="34" charset="0"/>
              </a:rPr>
              <a:t>Возможность </a:t>
            </a:r>
            <a:r>
              <a:rPr lang="ru-RU" sz="2200" dirty="0">
                <a:solidFill>
                  <a:schemeClr val="bg1"/>
                </a:solidFill>
                <a:latin typeface="Akrobat Black" pitchFamily="50" charset="-52"/>
                <a:ea typeface="Segoe UI Symbol" pitchFamily="34" charset="0"/>
              </a:rPr>
              <a:t>привлечения</a:t>
            </a:r>
          </a:p>
          <a:p>
            <a:pPr algn="l"/>
            <a:r>
              <a:rPr lang="ru-RU" sz="2200" dirty="0">
                <a:solidFill>
                  <a:schemeClr val="bg1"/>
                </a:solidFill>
                <a:latin typeface="Akrobat Black" pitchFamily="50" charset="-52"/>
                <a:ea typeface="Segoe UI Symbol" pitchFamily="34" charset="0"/>
              </a:rPr>
              <a:t>Отрядов из 74 регионов России</a:t>
            </a:r>
          </a:p>
          <a:p>
            <a:pPr algn="l"/>
            <a:endParaRPr lang="ru-RU" sz="2200" dirty="0" smtClean="0">
              <a:solidFill>
                <a:schemeClr val="bg1"/>
              </a:solidFill>
              <a:latin typeface="Akrobat Black" pitchFamily="50" charset="-52"/>
              <a:ea typeface="Segoe UI Symbol" pitchFamily="34" charset="0"/>
            </a:endParaRPr>
          </a:p>
          <a:p>
            <a:pPr algn="l"/>
            <a:r>
              <a:rPr lang="ru-RU" sz="2200" dirty="0" smtClean="0">
                <a:solidFill>
                  <a:schemeClr val="bg1"/>
                </a:solidFill>
                <a:latin typeface="Akrobat Black" pitchFamily="50" charset="-52"/>
                <a:ea typeface="Segoe UI Symbol" pitchFamily="34" charset="0"/>
              </a:rPr>
              <a:t>Дисциплинированность бойцов</a:t>
            </a:r>
            <a:endParaRPr lang="ru-RU" sz="2200" dirty="0">
              <a:solidFill>
                <a:schemeClr val="bg1"/>
              </a:solidFill>
              <a:latin typeface="Akrobat Black" pitchFamily="50" charset="-52"/>
              <a:ea typeface="Segoe UI Symbol" pitchFamily="34" charset="0"/>
            </a:endParaRPr>
          </a:p>
          <a:p>
            <a:pPr algn="l"/>
            <a:endParaRPr lang="ru-RU" sz="2200" dirty="0" smtClean="0">
              <a:solidFill>
                <a:schemeClr val="bg1"/>
              </a:solidFill>
              <a:latin typeface="Akrobat Black" pitchFamily="50" charset="-52"/>
              <a:ea typeface="Segoe UI Symbol" pitchFamily="34" charset="0"/>
            </a:endParaRPr>
          </a:p>
          <a:p>
            <a:pPr algn="l"/>
            <a:r>
              <a:rPr lang="ru-RU" sz="2200" dirty="0" smtClean="0">
                <a:solidFill>
                  <a:schemeClr val="bg1"/>
                </a:solidFill>
                <a:latin typeface="Akrobat Black" pitchFamily="50" charset="-52"/>
                <a:ea typeface="Segoe UI Symbol" pitchFamily="34" charset="0"/>
              </a:rPr>
              <a:t>Приоритет на соблюдение и знание норм охраны труда</a:t>
            </a:r>
          </a:p>
          <a:p>
            <a:pPr algn="l"/>
            <a:endParaRPr lang="ru-RU" sz="2200" dirty="0" smtClean="0">
              <a:solidFill>
                <a:schemeClr val="bg1"/>
              </a:solidFill>
              <a:latin typeface="Akrobat Black" pitchFamily="50" charset="-52"/>
              <a:ea typeface="Segoe UI Symbol" pitchFamily="34" charset="0"/>
            </a:endParaRPr>
          </a:p>
          <a:p>
            <a:pPr algn="l"/>
            <a:r>
              <a:rPr lang="ru-RU" sz="2200" dirty="0" smtClean="0">
                <a:solidFill>
                  <a:schemeClr val="bg1"/>
                </a:solidFill>
                <a:latin typeface="Akrobat Black" pitchFamily="50" charset="-52"/>
                <a:ea typeface="Segoe UI Symbol" pitchFamily="34" charset="0"/>
              </a:rPr>
              <a:t>Налоговая </a:t>
            </a:r>
            <a:r>
              <a:rPr lang="ru-RU" sz="2200" dirty="0">
                <a:solidFill>
                  <a:schemeClr val="bg1"/>
                </a:solidFill>
                <a:latin typeface="Akrobat Black" pitchFamily="50" charset="-52"/>
                <a:ea typeface="Segoe UI Symbol" pitchFamily="34" charset="0"/>
              </a:rPr>
              <a:t>льгота для членов</a:t>
            </a:r>
          </a:p>
          <a:p>
            <a:pPr algn="l"/>
            <a:r>
              <a:rPr lang="ru-RU" sz="2200" dirty="0">
                <a:solidFill>
                  <a:schemeClr val="bg1"/>
                </a:solidFill>
                <a:latin typeface="Akrobat Black" pitchFamily="50" charset="-52"/>
                <a:ea typeface="Segoe UI Symbol" pitchFamily="34" charset="0"/>
              </a:rPr>
              <a:t>МООО «РСО»</a:t>
            </a:r>
          </a:p>
          <a:p>
            <a:pPr algn="l"/>
            <a:endParaRPr lang="ru-RU" sz="2200" dirty="0" smtClean="0">
              <a:solidFill>
                <a:schemeClr val="bg1"/>
              </a:solidFill>
              <a:latin typeface="Akrobat Black" pitchFamily="50" charset="-52"/>
              <a:ea typeface="Segoe UI Symbol" pitchFamily="34" charset="0"/>
            </a:endParaRPr>
          </a:p>
          <a:p>
            <a:pPr algn="l"/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546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69205"/>
          </a:xfrm>
          <a:custGeom>
            <a:avLst/>
            <a:gdLst/>
            <a:ahLst/>
            <a:cxnLst/>
            <a:rect l="l" t="t" r="r" b="b"/>
            <a:pathLst>
              <a:path w="12192000" h="6851650">
                <a:moveTo>
                  <a:pt x="0" y="6851650"/>
                </a:moveTo>
                <a:lnTo>
                  <a:pt x="12192000" y="6851650"/>
                </a:lnTo>
                <a:lnTo>
                  <a:pt x="12192000" y="0"/>
                </a:lnTo>
                <a:lnTo>
                  <a:pt x="0" y="0"/>
                </a:lnTo>
                <a:lnTo>
                  <a:pt x="0" y="6851650"/>
                </a:lnTo>
                <a:close/>
              </a:path>
            </a:pathLst>
          </a:custGeom>
          <a:solidFill>
            <a:srgbClr val="01518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9" name="Picture 5" descr="C:\Users\Гость\Desktop\Мистер Савочкин\zapolyarye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32" t="16356" r="9469"/>
          <a:stretch/>
        </p:blipFill>
        <p:spPr bwMode="auto">
          <a:xfrm>
            <a:off x="2768607" y="2341569"/>
            <a:ext cx="1526958" cy="156912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object 35"/>
          <p:cNvSpPr/>
          <p:nvPr/>
        </p:nvSpPr>
        <p:spPr>
          <a:xfrm>
            <a:off x="321927" y="1815543"/>
            <a:ext cx="6420318" cy="262117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object 36"/>
          <p:cNvSpPr/>
          <p:nvPr/>
        </p:nvSpPr>
        <p:spPr>
          <a:xfrm>
            <a:off x="6588224" y="1837617"/>
            <a:ext cx="2376264" cy="1285477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611345" y="2202008"/>
            <a:ext cx="1626368" cy="1708681"/>
          </a:xfrm>
          <a:custGeom>
            <a:avLst/>
            <a:gdLst/>
            <a:ahLst/>
            <a:cxnLst/>
            <a:rect l="l" t="t" r="r" b="b"/>
            <a:pathLst>
              <a:path w="1597025" h="1597025">
                <a:moveTo>
                  <a:pt x="798423" y="0"/>
                </a:moveTo>
                <a:lnTo>
                  <a:pt x="749785" y="1457"/>
                </a:lnTo>
                <a:lnTo>
                  <a:pt x="701918" y="5772"/>
                </a:lnTo>
                <a:lnTo>
                  <a:pt x="654906" y="12863"/>
                </a:lnTo>
                <a:lnTo>
                  <a:pt x="608830" y="22645"/>
                </a:lnTo>
                <a:lnTo>
                  <a:pt x="563777" y="35035"/>
                </a:lnTo>
                <a:lnTo>
                  <a:pt x="519827" y="49949"/>
                </a:lnTo>
                <a:lnTo>
                  <a:pt x="477067" y="67305"/>
                </a:lnTo>
                <a:lnTo>
                  <a:pt x="435577" y="87018"/>
                </a:lnTo>
                <a:lnTo>
                  <a:pt x="395444" y="109005"/>
                </a:lnTo>
                <a:lnTo>
                  <a:pt x="356749" y="133182"/>
                </a:lnTo>
                <a:lnTo>
                  <a:pt x="319576" y="159467"/>
                </a:lnTo>
                <a:lnTo>
                  <a:pt x="284009" y="187775"/>
                </a:lnTo>
                <a:lnTo>
                  <a:pt x="250132" y="218022"/>
                </a:lnTo>
                <a:lnTo>
                  <a:pt x="218027" y="250127"/>
                </a:lnTo>
                <a:lnTo>
                  <a:pt x="187779" y="284004"/>
                </a:lnTo>
                <a:lnTo>
                  <a:pt x="159471" y="319571"/>
                </a:lnTo>
                <a:lnTo>
                  <a:pt x="133186" y="356743"/>
                </a:lnTo>
                <a:lnTo>
                  <a:pt x="109008" y="395438"/>
                </a:lnTo>
                <a:lnTo>
                  <a:pt x="87020" y="435572"/>
                </a:lnTo>
                <a:lnTo>
                  <a:pt x="67307" y="477061"/>
                </a:lnTo>
                <a:lnTo>
                  <a:pt x="49951" y="519822"/>
                </a:lnTo>
                <a:lnTo>
                  <a:pt x="35036" y="563772"/>
                </a:lnTo>
                <a:lnTo>
                  <a:pt x="22646" y="608826"/>
                </a:lnTo>
                <a:lnTo>
                  <a:pt x="12863" y="654902"/>
                </a:lnTo>
                <a:lnTo>
                  <a:pt x="5772" y="701916"/>
                </a:lnTo>
                <a:lnTo>
                  <a:pt x="1457" y="749784"/>
                </a:lnTo>
                <a:lnTo>
                  <a:pt x="0" y="798423"/>
                </a:lnTo>
                <a:lnTo>
                  <a:pt x="1457" y="847061"/>
                </a:lnTo>
                <a:lnTo>
                  <a:pt x="5772" y="894928"/>
                </a:lnTo>
                <a:lnTo>
                  <a:pt x="12863" y="941941"/>
                </a:lnTo>
                <a:lnTo>
                  <a:pt x="22646" y="988016"/>
                </a:lnTo>
                <a:lnTo>
                  <a:pt x="35036" y="1033070"/>
                </a:lnTo>
                <a:lnTo>
                  <a:pt x="49951" y="1077019"/>
                </a:lnTo>
                <a:lnTo>
                  <a:pt x="67307" y="1119780"/>
                </a:lnTo>
                <a:lnTo>
                  <a:pt x="87020" y="1161269"/>
                </a:lnTo>
                <a:lnTo>
                  <a:pt x="109008" y="1201403"/>
                </a:lnTo>
                <a:lnTo>
                  <a:pt x="133186" y="1240098"/>
                </a:lnTo>
                <a:lnTo>
                  <a:pt x="159471" y="1277270"/>
                </a:lnTo>
                <a:lnTo>
                  <a:pt x="187779" y="1312837"/>
                </a:lnTo>
                <a:lnTo>
                  <a:pt x="218027" y="1346715"/>
                </a:lnTo>
                <a:lnTo>
                  <a:pt x="250132" y="1378819"/>
                </a:lnTo>
                <a:lnTo>
                  <a:pt x="284009" y="1409067"/>
                </a:lnTo>
                <a:lnTo>
                  <a:pt x="319576" y="1437376"/>
                </a:lnTo>
                <a:lnTo>
                  <a:pt x="356749" y="1463660"/>
                </a:lnTo>
                <a:lnTo>
                  <a:pt x="395444" y="1487838"/>
                </a:lnTo>
                <a:lnTo>
                  <a:pt x="435577" y="1509826"/>
                </a:lnTo>
                <a:lnTo>
                  <a:pt x="477067" y="1529539"/>
                </a:lnTo>
                <a:lnTo>
                  <a:pt x="519827" y="1546895"/>
                </a:lnTo>
                <a:lnTo>
                  <a:pt x="563777" y="1561810"/>
                </a:lnTo>
                <a:lnTo>
                  <a:pt x="608830" y="1574201"/>
                </a:lnTo>
                <a:lnTo>
                  <a:pt x="654906" y="1583983"/>
                </a:lnTo>
                <a:lnTo>
                  <a:pt x="701918" y="1591074"/>
                </a:lnTo>
                <a:lnTo>
                  <a:pt x="749785" y="1595390"/>
                </a:lnTo>
                <a:lnTo>
                  <a:pt x="798423" y="1596847"/>
                </a:lnTo>
                <a:lnTo>
                  <a:pt x="847062" y="1595390"/>
                </a:lnTo>
                <a:lnTo>
                  <a:pt x="894930" y="1591074"/>
                </a:lnTo>
                <a:lnTo>
                  <a:pt x="941944" y="1583983"/>
                </a:lnTo>
                <a:lnTo>
                  <a:pt x="988021" y="1574201"/>
                </a:lnTo>
                <a:lnTo>
                  <a:pt x="1033075" y="1561810"/>
                </a:lnTo>
                <a:lnTo>
                  <a:pt x="1077025" y="1546895"/>
                </a:lnTo>
                <a:lnTo>
                  <a:pt x="1119787" y="1529539"/>
                </a:lnTo>
                <a:lnTo>
                  <a:pt x="1161277" y="1509826"/>
                </a:lnTo>
                <a:lnTo>
                  <a:pt x="1201412" y="1487838"/>
                </a:lnTo>
                <a:lnTo>
                  <a:pt x="1240107" y="1463660"/>
                </a:lnTo>
                <a:lnTo>
                  <a:pt x="1277280" y="1437376"/>
                </a:lnTo>
                <a:lnTo>
                  <a:pt x="1312848" y="1409067"/>
                </a:lnTo>
                <a:lnTo>
                  <a:pt x="1346725" y="1378819"/>
                </a:lnTo>
                <a:lnTo>
                  <a:pt x="1378830" y="1346715"/>
                </a:lnTo>
                <a:lnTo>
                  <a:pt x="1409079" y="1312837"/>
                </a:lnTo>
                <a:lnTo>
                  <a:pt x="1437387" y="1277270"/>
                </a:lnTo>
                <a:lnTo>
                  <a:pt x="1463673" y="1240098"/>
                </a:lnTo>
                <a:lnTo>
                  <a:pt x="1487851" y="1201403"/>
                </a:lnTo>
                <a:lnTo>
                  <a:pt x="1509838" y="1161269"/>
                </a:lnTo>
                <a:lnTo>
                  <a:pt x="1529552" y="1119780"/>
                </a:lnTo>
                <a:lnTo>
                  <a:pt x="1546908" y="1077019"/>
                </a:lnTo>
                <a:lnTo>
                  <a:pt x="1561823" y="1033070"/>
                </a:lnTo>
                <a:lnTo>
                  <a:pt x="1574213" y="988016"/>
                </a:lnTo>
                <a:lnTo>
                  <a:pt x="1583996" y="941941"/>
                </a:lnTo>
                <a:lnTo>
                  <a:pt x="1591087" y="894928"/>
                </a:lnTo>
                <a:lnTo>
                  <a:pt x="1595402" y="847061"/>
                </a:lnTo>
                <a:lnTo>
                  <a:pt x="1596859" y="798423"/>
                </a:lnTo>
                <a:lnTo>
                  <a:pt x="1595402" y="749784"/>
                </a:lnTo>
                <a:lnTo>
                  <a:pt x="1591087" y="701916"/>
                </a:lnTo>
                <a:lnTo>
                  <a:pt x="1583996" y="654902"/>
                </a:lnTo>
                <a:lnTo>
                  <a:pt x="1574213" y="608826"/>
                </a:lnTo>
                <a:lnTo>
                  <a:pt x="1561823" y="563772"/>
                </a:lnTo>
                <a:lnTo>
                  <a:pt x="1546908" y="519822"/>
                </a:lnTo>
                <a:lnTo>
                  <a:pt x="1529552" y="477061"/>
                </a:lnTo>
                <a:lnTo>
                  <a:pt x="1509838" y="435572"/>
                </a:lnTo>
                <a:lnTo>
                  <a:pt x="1487851" y="395438"/>
                </a:lnTo>
                <a:lnTo>
                  <a:pt x="1463673" y="356743"/>
                </a:lnTo>
                <a:lnTo>
                  <a:pt x="1437387" y="319571"/>
                </a:lnTo>
                <a:lnTo>
                  <a:pt x="1409079" y="284004"/>
                </a:lnTo>
                <a:lnTo>
                  <a:pt x="1378830" y="250127"/>
                </a:lnTo>
                <a:lnTo>
                  <a:pt x="1346725" y="218022"/>
                </a:lnTo>
                <a:lnTo>
                  <a:pt x="1312848" y="187775"/>
                </a:lnTo>
                <a:lnTo>
                  <a:pt x="1277280" y="159467"/>
                </a:lnTo>
                <a:lnTo>
                  <a:pt x="1240107" y="133182"/>
                </a:lnTo>
                <a:lnTo>
                  <a:pt x="1201412" y="109005"/>
                </a:lnTo>
                <a:lnTo>
                  <a:pt x="1161277" y="87018"/>
                </a:lnTo>
                <a:lnTo>
                  <a:pt x="1119787" y="67305"/>
                </a:lnTo>
                <a:lnTo>
                  <a:pt x="1077025" y="49949"/>
                </a:lnTo>
                <a:lnTo>
                  <a:pt x="1033075" y="35035"/>
                </a:lnTo>
                <a:lnTo>
                  <a:pt x="988021" y="22645"/>
                </a:lnTo>
                <a:lnTo>
                  <a:pt x="941944" y="12863"/>
                </a:lnTo>
                <a:lnTo>
                  <a:pt x="894930" y="5772"/>
                </a:lnTo>
                <a:lnTo>
                  <a:pt x="847062" y="1457"/>
                </a:lnTo>
                <a:lnTo>
                  <a:pt x="798423" y="0"/>
                </a:lnTo>
                <a:close/>
              </a:path>
            </a:pathLst>
          </a:custGeom>
          <a:solidFill>
            <a:srgbClr val="F8F8F7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6" name="Picture 2" descr="C:\Users\Гость\Desktop\Мистер Савочкин\Kosomdrom_Vosochny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15" t="3603" r="14078" b="24536"/>
          <a:stretch/>
        </p:blipFill>
        <p:spPr bwMode="auto">
          <a:xfrm>
            <a:off x="568656" y="2202008"/>
            <a:ext cx="1730917" cy="1758899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object 45"/>
          <p:cNvSpPr/>
          <p:nvPr/>
        </p:nvSpPr>
        <p:spPr>
          <a:xfrm>
            <a:off x="556347" y="2204967"/>
            <a:ext cx="1750368" cy="923991"/>
          </a:xfrm>
          <a:custGeom>
            <a:avLst/>
            <a:gdLst/>
            <a:ahLst/>
            <a:cxnLst/>
            <a:rect l="l" t="t" r="r" b="b"/>
            <a:pathLst>
              <a:path w="1597025" h="805814">
                <a:moveTo>
                  <a:pt x="798436" y="0"/>
                </a:moveTo>
                <a:lnTo>
                  <a:pt x="749797" y="1457"/>
                </a:lnTo>
                <a:lnTo>
                  <a:pt x="701928" y="5772"/>
                </a:lnTo>
                <a:lnTo>
                  <a:pt x="654914" y="12863"/>
                </a:lnTo>
                <a:lnTo>
                  <a:pt x="608838" y="22645"/>
                </a:lnTo>
                <a:lnTo>
                  <a:pt x="563783" y="35035"/>
                </a:lnTo>
                <a:lnTo>
                  <a:pt x="519833" y="49949"/>
                </a:lnTo>
                <a:lnTo>
                  <a:pt x="477072" y="67305"/>
                </a:lnTo>
                <a:lnTo>
                  <a:pt x="435582" y="87018"/>
                </a:lnTo>
                <a:lnTo>
                  <a:pt x="395447" y="109005"/>
                </a:lnTo>
                <a:lnTo>
                  <a:pt x="356752" y="133182"/>
                </a:lnTo>
                <a:lnTo>
                  <a:pt x="319579" y="159467"/>
                </a:lnTo>
                <a:lnTo>
                  <a:pt x="284011" y="187775"/>
                </a:lnTo>
                <a:lnTo>
                  <a:pt x="250133" y="218022"/>
                </a:lnTo>
                <a:lnTo>
                  <a:pt x="218028" y="250127"/>
                </a:lnTo>
                <a:lnTo>
                  <a:pt x="187780" y="284004"/>
                </a:lnTo>
                <a:lnTo>
                  <a:pt x="159471" y="319571"/>
                </a:lnTo>
                <a:lnTo>
                  <a:pt x="133186" y="356743"/>
                </a:lnTo>
                <a:lnTo>
                  <a:pt x="109008" y="395438"/>
                </a:lnTo>
                <a:lnTo>
                  <a:pt x="87021" y="435572"/>
                </a:lnTo>
                <a:lnTo>
                  <a:pt x="67307" y="477061"/>
                </a:lnTo>
                <a:lnTo>
                  <a:pt x="49951" y="519822"/>
                </a:lnTo>
                <a:lnTo>
                  <a:pt x="35036" y="563772"/>
                </a:lnTo>
                <a:lnTo>
                  <a:pt x="22646" y="608826"/>
                </a:lnTo>
                <a:lnTo>
                  <a:pt x="12863" y="654902"/>
                </a:lnTo>
                <a:lnTo>
                  <a:pt x="5772" y="701916"/>
                </a:lnTo>
                <a:lnTo>
                  <a:pt x="1457" y="749784"/>
                </a:lnTo>
                <a:lnTo>
                  <a:pt x="0" y="798423"/>
                </a:lnTo>
                <a:lnTo>
                  <a:pt x="0" y="800773"/>
                </a:lnTo>
                <a:lnTo>
                  <a:pt x="152" y="803059"/>
                </a:lnTo>
                <a:lnTo>
                  <a:pt x="177" y="805408"/>
                </a:lnTo>
                <a:lnTo>
                  <a:pt x="112344" y="805408"/>
                </a:lnTo>
                <a:lnTo>
                  <a:pt x="114066" y="756409"/>
                </a:lnTo>
                <a:lnTo>
                  <a:pt x="119157" y="708340"/>
                </a:lnTo>
                <a:lnTo>
                  <a:pt x="127499" y="661317"/>
                </a:lnTo>
                <a:lnTo>
                  <a:pt x="138977" y="615456"/>
                </a:lnTo>
                <a:lnTo>
                  <a:pt x="153474" y="570873"/>
                </a:lnTo>
                <a:lnTo>
                  <a:pt x="170875" y="527685"/>
                </a:lnTo>
                <a:lnTo>
                  <a:pt x="191063" y="486008"/>
                </a:lnTo>
                <a:lnTo>
                  <a:pt x="213922" y="445957"/>
                </a:lnTo>
                <a:lnTo>
                  <a:pt x="239337" y="407648"/>
                </a:lnTo>
                <a:lnTo>
                  <a:pt x="267191" y="371199"/>
                </a:lnTo>
                <a:lnTo>
                  <a:pt x="297368" y="336724"/>
                </a:lnTo>
                <a:lnTo>
                  <a:pt x="329752" y="304340"/>
                </a:lnTo>
                <a:lnTo>
                  <a:pt x="364226" y="274163"/>
                </a:lnTo>
                <a:lnTo>
                  <a:pt x="400676" y="246309"/>
                </a:lnTo>
                <a:lnTo>
                  <a:pt x="438984" y="220895"/>
                </a:lnTo>
                <a:lnTo>
                  <a:pt x="479035" y="198035"/>
                </a:lnTo>
                <a:lnTo>
                  <a:pt x="520713" y="177847"/>
                </a:lnTo>
                <a:lnTo>
                  <a:pt x="563901" y="160446"/>
                </a:lnTo>
                <a:lnTo>
                  <a:pt x="608483" y="145949"/>
                </a:lnTo>
                <a:lnTo>
                  <a:pt x="654344" y="134471"/>
                </a:lnTo>
                <a:lnTo>
                  <a:pt x="701367" y="126129"/>
                </a:lnTo>
                <a:lnTo>
                  <a:pt x="749437" y="121039"/>
                </a:lnTo>
                <a:lnTo>
                  <a:pt x="798436" y="119316"/>
                </a:lnTo>
                <a:lnTo>
                  <a:pt x="1217918" y="119316"/>
                </a:lnTo>
                <a:lnTo>
                  <a:pt x="1201415" y="109005"/>
                </a:lnTo>
                <a:lnTo>
                  <a:pt x="1161281" y="87018"/>
                </a:lnTo>
                <a:lnTo>
                  <a:pt x="1119792" y="67305"/>
                </a:lnTo>
                <a:lnTo>
                  <a:pt x="1077031" y="49949"/>
                </a:lnTo>
                <a:lnTo>
                  <a:pt x="1033082" y="35035"/>
                </a:lnTo>
                <a:lnTo>
                  <a:pt x="988028" y="22645"/>
                </a:lnTo>
                <a:lnTo>
                  <a:pt x="941953" y="12863"/>
                </a:lnTo>
                <a:lnTo>
                  <a:pt x="894941" y="5772"/>
                </a:lnTo>
                <a:lnTo>
                  <a:pt x="847073" y="1457"/>
                </a:lnTo>
                <a:lnTo>
                  <a:pt x="798436" y="0"/>
                </a:lnTo>
                <a:close/>
              </a:path>
              <a:path w="1597025" h="805814">
                <a:moveTo>
                  <a:pt x="1217918" y="119316"/>
                </a:moveTo>
                <a:lnTo>
                  <a:pt x="798436" y="119316"/>
                </a:lnTo>
                <a:lnTo>
                  <a:pt x="847434" y="121039"/>
                </a:lnTo>
                <a:lnTo>
                  <a:pt x="895501" y="126129"/>
                </a:lnTo>
                <a:lnTo>
                  <a:pt x="942523" y="134471"/>
                </a:lnTo>
                <a:lnTo>
                  <a:pt x="988383" y="145949"/>
                </a:lnTo>
                <a:lnTo>
                  <a:pt x="1032964" y="160446"/>
                </a:lnTo>
                <a:lnTo>
                  <a:pt x="1076151" y="177847"/>
                </a:lnTo>
                <a:lnTo>
                  <a:pt x="1117828" y="198035"/>
                </a:lnTo>
                <a:lnTo>
                  <a:pt x="1157878" y="220895"/>
                </a:lnTo>
                <a:lnTo>
                  <a:pt x="1196186" y="246309"/>
                </a:lnTo>
                <a:lnTo>
                  <a:pt x="1232635" y="274163"/>
                </a:lnTo>
                <a:lnTo>
                  <a:pt x="1267109" y="304340"/>
                </a:lnTo>
                <a:lnTo>
                  <a:pt x="1299493" y="336724"/>
                </a:lnTo>
                <a:lnTo>
                  <a:pt x="1329669" y="371199"/>
                </a:lnTo>
                <a:lnTo>
                  <a:pt x="1357523" y="407648"/>
                </a:lnTo>
                <a:lnTo>
                  <a:pt x="1382937" y="445957"/>
                </a:lnTo>
                <a:lnTo>
                  <a:pt x="1405796" y="486008"/>
                </a:lnTo>
                <a:lnTo>
                  <a:pt x="1425985" y="527685"/>
                </a:lnTo>
                <a:lnTo>
                  <a:pt x="1443385" y="570873"/>
                </a:lnTo>
                <a:lnTo>
                  <a:pt x="1457882" y="615456"/>
                </a:lnTo>
                <a:lnTo>
                  <a:pt x="1469360" y="661317"/>
                </a:lnTo>
                <a:lnTo>
                  <a:pt x="1477702" y="708340"/>
                </a:lnTo>
                <a:lnTo>
                  <a:pt x="1482793" y="756409"/>
                </a:lnTo>
                <a:lnTo>
                  <a:pt x="1484515" y="805408"/>
                </a:lnTo>
                <a:lnTo>
                  <a:pt x="1596682" y="805408"/>
                </a:lnTo>
                <a:lnTo>
                  <a:pt x="1596707" y="803059"/>
                </a:lnTo>
                <a:lnTo>
                  <a:pt x="1596859" y="800773"/>
                </a:lnTo>
                <a:lnTo>
                  <a:pt x="1596859" y="798423"/>
                </a:lnTo>
                <a:lnTo>
                  <a:pt x="1595402" y="749784"/>
                </a:lnTo>
                <a:lnTo>
                  <a:pt x="1591087" y="701916"/>
                </a:lnTo>
                <a:lnTo>
                  <a:pt x="1583996" y="654902"/>
                </a:lnTo>
                <a:lnTo>
                  <a:pt x="1574213" y="608826"/>
                </a:lnTo>
                <a:lnTo>
                  <a:pt x="1561823" y="563772"/>
                </a:lnTo>
                <a:lnTo>
                  <a:pt x="1546908" y="519822"/>
                </a:lnTo>
                <a:lnTo>
                  <a:pt x="1529552" y="477061"/>
                </a:lnTo>
                <a:lnTo>
                  <a:pt x="1509839" y="435572"/>
                </a:lnTo>
                <a:lnTo>
                  <a:pt x="1487851" y="395438"/>
                </a:lnTo>
                <a:lnTo>
                  <a:pt x="1463673" y="356743"/>
                </a:lnTo>
                <a:lnTo>
                  <a:pt x="1437388" y="319571"/>
                </a:lnTo>
                <a:lnTo>
                  <a:pt x="1409080" y="284004"/>
                </a:lnTo>
                <a:lnTo>
                  <a:pt x="1378832" y="250127"/>
                </a:lnTo>
                <a:lnTo>
                  <a:pt x="1346727" y="218022"/>
                </a:lnTo>
                <a:lnTo>
                  <a:pt x="1312850" y="187775"/>
                </a:lnTo>
                <a:lnTo>
                  <a:pt x="1277283" y="159467"/>
                </a:lnTo>
                <a:lnTo>
                  <a:pt x="1240110" y="133182"/>
                </a:lnTo>
                <a:lnTo>
                  <a:pt x="1217918" y="119316"/>
                </a:lnTo>
                <a:close/>
              </a:path>
            </a:pathLst>
          </a:custGeom>
          <a:solidFill>
            <a:srgbClr val="D4D5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object 44"/>
          <p:cNvSpPr/>
          <p:nvPr/>
        </p:nvSpPr>
        <p:spPr>
          <a:xfrm>
            <a:off x="556347" y="3104470"/>
            <a:ext cx="1748818" cy="879450"/>
          </a:xfrm>
          <a:custGeom>
            <a:avLst/>
            <a:gdLst/>
            <a:ahLst/>
            <a:cxnLst/>
            <a:rect l="l" t="t" r="r" b="b"/>
            <a:pathLst>
              <a:path w="1597025" h="805814">
                <a:moveTo>
                  <a:pt x="112344" y="0"/>
                </a:moveTo>
                <a:lnTo>
                  <a:pt x="177" y="0"/>
                </a:lnTo>
                <a:lnTo>
                  <a:pt x="152" y="2336"/>
                </a:lnTo>
                <a:lnTo>
                  <a:pt x="0" y="4635"/>
                </a:lnTo>
                <a:lnTo>
                  <a:pt x="0" y="6984"/>
                </a:lnTo>
                <a:lnTo>
                  <a:pt x="1457" y="55623"/>
                </a:lnTo>
                <a:lnTo>
                  <a:pt x="5772" y="103492"/>
                </a:lnTo>
                <a:lnTo>
                  <a:pt x="12863" y="150505"/>
                </a:lnTo>
                <a:lnTo>
                  <a:pt x="22646" y="196581"/>
                </a:lnTo>
                <a:lnTo>
                  <a:pt x="35036" y="241636"/>
                </a:lnTo>
                <a:lnTo>
                  <a:pt x="49951" y="285585"/>
                </a:lnTo>
                <a:lnTo>
                  <a:pt x="67307" y="328346"/>
                </a:lnTo>
                <a:lnTo>
                  <a:pt x="87021" y="369836"/>
                </a:lnTo>
                <a:lnTo>
                  <a:pt x="109008" y="409970"/>
                </a:lnTo>
                <a:lnTo>
                  <a:pt x="133186" y="448665"/>
                </a:lnTo>
                <a:lnTo>
                  <a:pt x="159471" y="485837"/>
                </a:lnTo>
                <a:lnTo>
                  <a:pt x="187780" y="521404"/>
                </a:lnTo>
                <a:lnTo>
                  <a:pt x="218028" y="555281"/>
                </a:lnTo>
                <a:lnTo>
                  <a:pt x="250133" y="587385"/>
                </a:lnTo>
                <a:lnTo>
                  <a:pt x="284011" y="617633"/>
                </a:lnTo>
                <a:lnTo>
                  <a:pt x="319579" y="645941"/>
                </a:lnTo>
                <a:lnTo>
                  <a:pt x="356752" y="672225"/>
                </a:lnTo>
                <a:lnTo>
                  <a:pt x="395447" y="696403"/>
                </a:lnTo>
                <a:lnTo>
                  <a:pt x="435582" y="718390"/>
                </a:lnTo>
                <a:lnTo>
                  <a:pt x="477072" y="738103"/>
                </a:lnTo>
                <a:lnTo>
                  <a:pt x="519833" y="755458"/>
                </a:lnTo>
                <a:lnTo>
                  <a:pt x="563783" y="770373"/>
                </a:lnTo>
                <a:lnTo>
                  <a:pt x="608838" y="782763"/>
                </a:lnTo>
                <a:lnTo>
                  <a:pt x="654914" y="792545"/>
                </a:lnTo>
                <a:lnTo>
                  <a:pt x="701928" y="799635"/>
                </a:lnTo>
                <a:lnTo>
                  <a:pt x="749797" y="803951"/>
                </a:lnTo>
                <a:lnTo>
                  <a:pt x="798436" y="805408"/>
                </a:lnTo>
                <a:lnTo>
                  <a:pt x="847073" y="803951"/>
                </a:lnTo>
                <a:lnTo>
                  <a:pt x="894941" y="799635"/>
                </a:lnTo>
                <a:lnTo>
                  <a:pt x="941953" y="792545"/>
                </a:lnTo>
                <a:lnTo>
                  <a:pt x="988028" y="782763"/>
                </a:lnTo>
                <a:lnTo>
                  <a:pt x="1033082" y="770373"/>
                </a:lnTo>
                <a:lnTo>
                  <a:pt x="1077031" y="755458"/>
                </a:lnTo>
                <a:lnTo>
                  <a:pt x="1119792" y="738103"/>
                </a:lnTo>
                <a:lnTo>
                  <a:pt x="1161281" y="718390"/>
                </a:lnTo>
                <a:lnTo>
                  <a:pt x="1201415" y="696403"/>
                </a:lnTo>
                <a:lnTo>
                  <a:pt x="1217918" y="686092"/>
                </a:lnTo>
                <a:lnTo>
                  <a:pt x="798436" y="686092"/>
                </a:lnTo>
                <a:lnTo>
                  <a:pt x="749437" y="684369"/>
                </a:lnTo>
                <a:lnTo>
                  <a:pt x="701367" y="679278"/>
                </a:lnTo>
                <a:lnTo>
                  <a:pt x="654344" y="670936"/>
                </a:lnTo>
                <a:lnTo>
                  <a:pt x="608483" y="659458"/>
                </a:lnTo>
                <a:lnTo>
                  <a:pt x="563901" y="644960"/>
                </a:lnTo>
                <a:lnTo>
                  <a:pt x="520713" y="627559"/>
                </a:lnTo>
                <a:lnTo>
                  <a:pt x="479035" y="607370"/>
                </a:lnTo>
                <a:lnTo>
                  <a:pt x="438984" y="584510"/>
                </a:lnTo>
                <a:lnTo>
                  <a:pt x="400676" y="559095"/>
                </a:lnTo>
                <a:lnTo>
                  <a:pt x="364226" y="531240"/>
                </a:lnTo>
                <a:lnTo>
                  <a:pt x="329752" y="501063"/>
                </a:lnTo>
                <a:lnTo>
                  <a:pt x="297368" y="468679"/>
                </a:lnTo>
                <a:lnTo>
                  <a:pt x="267191" y="434204"/>
                </a:lnTo>
                <a:lnTo>
                  <a:pt x="239337" y="397754"/>
                </a:lnTo>
                <a:lnTo>
                  <a:pt x="213922" y="359445"/>
                </a:lnTo>
                <a:lnTo>
                  <a:pt x="191063" y="319394"/>
                </a:lnTo>
                <a:lnTo>
                  <a:pt x="170875" y="277717"/>
                </a:lnTo>
                <a:lnTo>
                  <a:pt x="153474" y="234529"/>
                </a:lnTo>
                <a:lnTo>
                  <a:pt x="138977" y="189947"/>
                </a:lnTo>
                <a:lnTo>
                  <a:pt x="127499" y="144087"/>
                </a:lnTo>
                <a:lnTo>
                  <a:pt x="119157" y="97065"/>
                </a:lnTo>
                <a:lnTo>
                  <a:pt x="114066" y="48997"/>
                </a:lnTo>
                <a:lnTo>
                  <a:pt x="112344" y="0"/>
                </a:lnTo>
                <a:close/>
              </a:path>
              <a:path w="1597025" h="805814">
                <a:moveTo>
                  <a:pt x="1596682" y="0"/>
                </a:moveTo>
                <a:lnTo>
                  <a:pt x="1484515" y="0"/>
                </a:lnTo>
                <a:lnTo>
                  <a:pt x="1482793" y="48997"/>
                </a:lnTo>
                <a:lnTo>
                  <a:pt x="1477702" y="97065"/>
                </a:lnTo>
                <a:lnTo>
                  <a:pt x="1469360" y="144087"/>
                </a:lnTo>
                <a:lnTo>
                  <a:pt x="1457882" y="189947"/>
                </a:lnTo>
                <a:lnTo>
                  <a:pt x="1443385" y="234529"/>
                </a:lnTo>
                <a:lnTo>
                  <a:pt x="1425985" y="277717"/>
                </a:lnTo>
                <a:lnTo>
                  <a:pt x="1405796" y="319394"/>
                </a:lnTo>
                <a:lnTo>
                  <a:pt x="1382937" y="359445"/>
                </a:lnTo>
                <a:lnTo>
                  <a:pt x="1357523" y="397754"/>
                </a:lnTo>
                <a:lnTo>
                  <a:pt x="1329669" y="434204"/>
                </a:lnTo>
                <a:lnTo>
                  <a:pt x="1299493" y="468679"/>
                </a:lnTo>
                <a:lnTo>
                  <a:pt x="1267109" y="501063"/>
                </a:lnTo>
                <a:lnTo>
                  <a:pt x="1232635" y="531240"/>
                </a:lnTo>
                <a:lnTo>
                  <a:pt x="1196186" y="559095"/>
                </a:lnTo>
                <a:lnTo>
                  <a:pt x="1157878" y="584510"/>
                </a:lnTo>
                <a:lnTo>
                  <a:pt x="1117828" y="607370"/>
                </a:lnTo>
                <a:lnTo>
                  <a:pt x="1076151" y="627559"/>
                </a:lnTo>
                <a:lnTo>
                  <a:pt x="1032964" y="644960"/>
                </a:lnTo>
                <a:lnTo>
                  <a:pt x="988383" y="659458"/>
                </a:lnTo>
                <a:lnTo>
                  <a:pt x="942523" y="670936"/>
                </a:lnTo>
                <a:lnTo>
                  <a:pt x="895501" y="679278"/>
                </a:lnTo>
                <a:lnTo>
                  <a:pt x="847434" y="684369"/>
                </a:lnTo>
                <a:lnTo>
                  <a:pt x="798436" y="686092"/>
                </a:lnTo>
                <a:lnTo>
                  <a:pt x="1217918" y="686092"/>
                </a:lnTo>
                <a:lnTo>
                  <a:pt x="1277283" y="645941"/>
                </a:lnTo>
                <a:lnTo>
                  <a:pt x="1312850" y="617633"/>
                </a:lnTo>
                <a:lnTo>
                  <a:pt x="1346727" y="587385"/>
                </a:lnTo>
                <a:lnTo>
                  <a:pt x="1378832" y="555281"/>
                </a:lnTo>
                <a:lnTo>
                  <a:pt x="1409080" y="521404"/>
                </a:lnTo>
                <a:lnTo>
                  <a:pt x="1437388" y="485837"/>
                </a:lnTo>
                <a:lnTo>
                  <a:pt x="1463673" y="448665"/>
                </a:lnTo>
                <a:lnTo>
                  <a:pt x="1487851" y="409970"/>
                </a:lnTo>
                <a:lnTo>
                  <a:pt x="1509839" y="369836"/>
                </a:lnTo>
                <a:lnTo>
                  <a:pt x="1529552" y="328346"/>
                </a:lnTo>
                <a:lnTo>
                  <a:pt x="1546908" y="285585"/>
                </a:lnTo>
                <a:lnTo>
                  <a:pt x="1561823" y="241636"/>
                </a:lnTo>
                <a:lnTo>
                  <a:pt x="1574213" y="196581"/>
                </a:lnTo>
                <a:lnTo>
                  <a:pt x="1583996" y="150505"/>
                </a:lnTo>
                <a:lnTo>
                  <a:pt x="1591087" y="103492"/>
                </a:lnTo>
                <a:lnTo>
                  <a:pt x="1595402" y="55623"/>
                </a:lnTo>
                <a:lnTo>
                  <a:pt x="1596859" y="6984"/>
                </a:lnTo>
                <a:lnTo>
                  <a:pt x="1596859" y="4635"/>
                </a:lnTo>
                <a:lnTo>
                  <a:pt x="1596707" y="2336"/>
                </a:lnTo>
                <a:lnTo>
                  <a:pt x="1596682" y="0"/>
                </a:lnTo>
                <a:close/>
              </a:path>
            </a:pathLst>
          </a:custGeom>
          <a:solidFill>
            <a:srgbClr val="2CBAA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7374" y="2208580"/>
            <a:ext cx="1749425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9285" y="3129330"/>
            <a:ext cx="1749425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 descr="C:\Users\Гость\Desktop\Мистер Савочкин\Sever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2252788"/>
            <a:ext cx="1703363" cy="1703364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1962" y="3124979"/>
            <a:ext cx="1749425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849" y="2208580"/>
            <a:ext cx="1749425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 descr="C:\Users\Гость\Desktop\Мистер Савочкин\8GIzgfd7-DA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54"/>
          <a:stretch/>
        </p:blipFill>
        <p:spPr bwMode="auto">
          <a:xfrm>
            <a:off x="7020272" y="2276099"/>
            <a:ext cx="1512168" cy="1560497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1643" y="2182531"/>
            <a:ext cx="1749425" cy="920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1349" y="3096404"/>
            <a:ext cx="1749425" cy="884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4" name="TextBox 53"/>
          <p:cNvSpPr txBox="1"/>
          <p:nvPr/>
        </p:nvSpPr>
        <p:spPr>
          <a:xfrm>
            <a:off x="64774" y="4478957"/>
            <a:ext cx="27195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Akrobat Black" pitchFamily="50" charset="-52"/>
              </a:rPr>
              <a:t>Всероссийская студенческая стройка </a:t>
            </a:r>
            <a:r>
              <a:rPr lang="ru-RU" dirty="0" smtClean="0">
                <a:solidFill>
                  <a:schemeClr val="bg1"/>
                </a:solidFill>
                <a:latin typeface="Akrobat Black" pitchFamily="50" charset="-52"/>
              </a:rPr>
              <a:t>Космодром Восточный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Akrobat Black" pitchFamily="50" charset="-52"/>
              </a:rPr>
              <a:t>200 человек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Akrobat Black" pitchFamily="50" charset="-52"/>
              </a:rPr>
              <a:t>16 отрядов</a:t>
            </a:r>
            <a:endParaRPr lang="ru-RU" dirty="0">
              <a:solidFill>
                <a:schemeClr val="bg1"/>
              </a:solidFill>
              <a:latin typeface="Akrobat Black" pitchFamily="50" charset="-52"/>
            </a:endParaRPr>
          </a:p>
        </p:txBody>
      </p:sp>
      <p:sp>
        <p:nvSpPr>
          <p:cNvPr id="65" name="TextBox 64"/>
          <p:cNvSpPr txBox="1"/>
          <p:nvPr/>
        </p:nvSpPr>
        <p:spPr>
          <a:xfrm>
            <a:off x="2183341" y="4478957"/>
            <a:ext cx="27195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  <a:latin typeface="Akrobat Black" pitchFamily="50" charset="-52"/>
              </a:rPr>
              <a:t>Всероссийская студенческая стройка Заполярье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Akrobat Black" pitchFamily="50" charset="-52"/>
              </a:rPr>
              <a:t>200 человек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Akrobat Black" pitchFamily="50" charset="-52"/>
              </a:rPr>
              <a:t>15 отрядов</a:t>
            </a:r>
            <a:endParaRPr lang="ru-RU" dirty="0">
              <a:solidFill>
                <a:schemeClr val="bg1"/>
              </a:solidFill>
              <a:latin typeface="Akrobat Black" pitchFamily="50" charset="-52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4300763" y="4478957"/>
            <a:ext cx="27195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Akrobat Black" pitchFamily="50" charset="-52"/>
              </a:rPr>
              <a:t> Всероссийская студенческая стройка Север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Akrobat Black" pitchFamily="50" charset="-52"/>
              </a:rPr>
              <a:t>1300 человек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Akrobat Black" pitchFamily="50" charset="-52"/>
              </a:rPr>
              <a:t>88 отрядов</a:t>
            </a:r>
            <a:endParaRPr lang="ru-RU" dirty="0">
              <a:solidFill>
                <a:schemeClr val="bg1"/>
              </a:solidFill>
              <a:latin typeface="Akrobat Black" pitchFamily="50" charset="-52"/>
            </a:endParaRPr>
          </a:p>
        </p:txBody>
      </p:sp>
      <p:sp>
        <p:nvSpPr>
          <p:cNvPr id="67" name="TextBox 66"/>
          <p:cNvSpPr txBox="1"/>
          <p:nvPr/>
        </p:nvSpPr>
        <p:spPr>
          <a:xfrm>
            <a:off x="6559599" y="4436715"/>
            <a:ext cx="27195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dirty="0" smtClean="0">
                <a:solidFill>
                  <a:schemeClr val="bg1"/>
                </a:solidFill>
                <a:latin typeface="Akrobat Black" pitchFamily="50" charset="-52"/>
              </a:rPr>
              <a:t>Всероссийские студенческие стройки «Мирный атом» и 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Akrobat Black" pitchFamily="50" charset="-52"/>
              </a:rPr>
              <a:t>«Мирный атом – ЛАЭС»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Akrobat Black" pitchFamily="50" charset="-52"/>
              </a:rPr>
              <a:t>1000 человек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  <a:latin typeface="Akrobat Black" pitchFamily="50" charset="-52"/>
              </a:rPr>
              <a:t>60 отрядов</a:t>
            </a:r>
            <a:endParaRPr lang="ru-RU" dirty="0">
              <a:solidFill>
                <a:schemeClr val="bg1"/>
              </a:solidFill>
              <a:latin typeface="Akrobat Black" pitchFamily="50" charset="-52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543997" y="738783"/>
            <a:ext cx="4824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Akrobat Black" pitchFamily="50" charset="-52"/>
              </a:rPr>
              <a:t>Всероссийские проекты</a:t>
            </a:r>
            <a:endParaRPr lang="ru-RU" sz="3600" dirty="0">
              <a:solidFill>
                <a:schemeClr val="bg1"/>
              </a:solidFill>
              <a:latin typeface="Akrobat Black" pitchFamily="50" charset="-52"/>
            </a:endParaRPr>
          </a:p>
        </p:txBody>
      </p:sp>
      <p:pic>
        <p:nvPicPr>
          <p:cNvPr id="6146" name="Picture 2" descr="C:\Users\Гость\Desktop\Мистер Савочкин\logotip_RO.pn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539263"/>
            <a:ext cx="3212307" cy="1045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5038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7" r="18781"/>
          <a:stretch/>
        </p:blipFill>
        <p:spPr bwMode="auto">
          <a:xfrm>
            <a:off x="3635896" y="0"/>
            <a:ext cx="5651404" cy="68763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ject 5"/>
          <p:cNvSpPr/>
          <p:nvPr/>
        </p:nvSpPr>
        <p:spPr>
          <a:xfrm>
            <a:off x="3635896" y="0"/>
            <a:ext cx="5651404" cy="6876353"/>
          </a:xfrm>
          <a:custGeom>
            <a:avLst/>
            <a:gdLst/>
            <a:ahLst/>
            <a:cxnLst/>
            <a:rect l="l" t="t" r="r" b="b"/>
            <a:pathLst>
              <a:path w="6235700" h="5904230">
                <a:moveTo>
                  <a:pt x="0" y="5904230"/>
                </a:moveTo>
                <a:lnTo>
                  <a:pt x="6235166" y="5904230"/>
                </a:lnTo>
                <a:lnTo>
                  <a:pt x="6235166" y="0"/>
                </a:lnTo>
                <a:lnTo>
                  <a:pt x="0" y="0"/>
                </a:lnTo>
                <a:lnTo>
                  <a:pt x="0" y="5904230"/>
                </a:lnTo>
                <a:close/>
              </a:path>
            </a:pathLst>
          </a:custGeom>
          <a:solidFill>
            <a:srgbClr val="01518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40" name="Группа 39"/>
          <p:cNvGrpSpPr/>
          <p:nvPr/>
        </p:nvGrpSpPr>
        <p:grpSpPr>
          <a:xfrm>
            <a:off x="107504" y="5965496"/>
            <a:ext cx="1338827" cy="833617"/>
            <a:chOff x="3259970" y="5029693"/>
            <a:chExt cx="1338827" cy="833617"/>
          </a:xfrm>
        </p:grpSpPr>
        <p:sp>
          <p:nvSpPr>
            <p:cNvPr id="7" name="object 7"/>
            <p:cNvSpPr/>
            <p:nvPr/>
          </p:nvSpPr>
          <p:spPr>
            <a:xfrm>
              <a:off x="3259970" y="5037175"/>
              <a:ext cx="0" cy="826135"/>
            </a:xfrm>
            <a:custGeom>
              <a:avLst/>
              <a:gdLst/>
              <a:ahLst/>
              <a:cxnLst/>
              <a:rect l="l" t="t" r="r" b="b"/>
              <a:pathLst>
                <a:path h="826135">
                  <a:moveTo>
                    <a:pt x="0" y="0"/>
                  </a:moveTo>
                  <a:lnTo>
                    <a:pt x="0" y="825817"/>
                  </a:lnTo>
                </a:path>
              </a:pathLst>
            </a:custGeom>
            <a:ln w="2242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3488033" y="5037138"/>
              <a:ext cx="172514" cy="204147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3681897" y="5083315"/>
              <a:ext cx="75905" cy="157683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775492" y="5083315"/>
              <a:ext cx="75914" cy="157683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876144" y="5090174"/>
              <a:ext cx="72456" cy="150812"/>
            </a:xfrm>
            <a:prstGeom prst="rect">
              <a:avLst/>
            </a:prstGeom>
            <a:blipFill>
              <a:blip r:embed="rId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3971073" y="5029693"/>
              <a:ext cx="72456" cy="208153"/>
            </a:xfrm>
            <a:prstGeom prst="rect">
              <a:avLst/>
            </a:prstGeom>
            <a:blipFill>
              <a:blip r:embed="rId7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067473" y="5083315"/>
              <a:ext cx="75905" cy="15768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4163851" y="5087028"/>
              <a:ext cx="165408" cy="150812"/>
            </a:xfrm>
            <a:prstGeom prst="rect">
              <a:avLst/>
            </a:prstGeom>
            <a:blipFill>
              <a:blip r:embed="rId9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353192" y="5083303"/>
              <a:ext cx="77838" cy="157683"/>
            </a:xfrm>
            <a:prstGeom prst="rect">
              <a:avLst/>
            </a:prstGeom>
            <a:blipFill>
              <a:blip r:embed="rId10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488001" y="5320295"/>
              <a:ext cx="86678" cy="208279"/>
            </a:xfrm>
            <a:custGeom>
              <a:avLst/>
              <a:gdLst/>
              <a:ahLst/>
              <a:cxnLst/>
              <a:rect l="l" t="t" r="r" b="b"/>
              <a:pathLst>
                <a:path w="115570" h="208279">
                  <a:moveTo>
                    <a:pt x="55905" y="0"/>
                  </a:moveTo>
                  <a:lnTo>
                    <a:pt x="33020" y="4066"/>
                  </a:lnTo>
                  <a:lnTo>
                    <a:pt x="15374" y="15981"/>
                  </a:lnTo>
                  <a:lnTo>
                    <a:pt x="4018" y="35313"/>
                  </a:lnTo>
                  <a:lnTo>
                    <a:pt x="0" y="61633"/>
                  </a:lnTo>
                  <a:lnTo>
                    <a:pt x="0" y="146507"/>
                  </a:lnTo>
                  <a:lnTo>
                    <a:pt x="4068" y="172790"/>
                  </a:lnTo>
                  <a:lnTo>
                    <a:pt x="15555" y="192030"/>
                  </a:lnTo>
                  <a:lnTo>
                    <a:pt x="33384" y="203850"/>
                  </a:lnTo>
                  <a:lnTo>
                    <a:pt x="56476" y="207873"/>
                  </a:lnTo>
                  <a:lnTo>
                    <a:pt x="80054" y="203918"/>
                  </a:lnTo>
                  <a:lnTo>
                    <a:pt x="97985" y="192355"/>
                  </a:lnTo>
                  <a:lnTo>
                    <a:pt x="102127" y="185788"/>
                  </a:lnTo>
                  <a:lnTo>
                    <a:pt x="56476" y="185788"/>
                  </a:lnTo>
                  <a:lnTo>
                    <a:pt x="43103" y="183402"/>
                  </a:lnTo>
                  <a:lnTo>
                    <a:pt x="32688" y="176153"/>
                  </a:lnTo>
                  <a:lnTo>
                    <a:pt x="25928" y="163901"/>
                  </a:lnTo>
                  <a:lnTo>
                    <a:pt x="23520" y="146507"/>
                  </a:lnTo>
                  <a:lnTo>
                    <a:pt x="23520" y="61633"/>
                  </a:lnTo>
                  <a:lnTo>
                    <a:pt x="25834" y="44082"/>
                  </a:lnTo>
                  <a:lnTo>
                    <a:pt x="32367" y="31746"/>
                  </a:lnTo>
                  <a:lnTo>
                    <a:pt x="42503" y="24464"/>
                  </a:lnTo>
                  <a:lnTo>
                    <a:pt x="55626" y="22072"/>
                  </a:lnTo>
                  <a:lnTo>
                    <a:pt x="100982" y="22072"/>
                  </a:lnTo>
                  <a:lnTo>
                    <a:pt x="96875" y="15449"/>
                  </a:lnTo>
                  <a:lnTo>
                    <a:pt x="79147" y="3920"/>
                  </a:lnTo>
                  <a:lnTo>
                    <a:pt x="55905" y="0"/>
                  </a:lnTo>
                  <a:close/>
                </a:path>
                <a:path w="115570" h="208279">
                  <a:moveTo>
                    <a:pt x="114985" y="148234"/>
                  </a:moveTo>
                  <a:lnTo>
                    <a:pt x="91757" y="148234"/>
                  </a:lnTo>
                  <a:lnTo>
                    <a:pt x="88259" y="164742"/>
                  </a:lnTo>
                  <a:lnTo>
                    <a:pt x="81213" y="176469"/>
                  </a:lnTo>
                  <a:lnTo>
                    <a:pt x="70619" y="183467"/>
                  </a:lnTo>
                  <a:lnTo>
                    <a:pt x="56476" y="185788"/>
                  </a:lnTo>
                  <a:lnTo>
                    <a:pt x="102127" y="185788"/>
                  </a:lnTo>
                  <a:lnTo>
                    <a:pt x="109788" y="173642"/>
                  </a:lnTo>
                  <a:lnTo>
                    <a:pt x="114985" y="148234"/>
                  </a:lnTo>
                  <a:close/>
                </a:path>
                <a:path w="115570" h="208279">
                  <a:moveTo>
                    <a:pt x="100982" y="22072"/>
                  </a:moveTo>
                  <a:lnTo>
                    <a:pt x="55626" y="22072"/>
                  </a:lnTo>
                  <a:lnTo>
                    <a:pt x="69635" y="24357"/>
                  </a:lnTo>
                  <a:lnTo>
                    <a:pt x="80179" y="31319"/>
                  </a:lnTo>
                  <a:lnTo>
                    <a:pt x="87121" y="43123"/>
                  </a:lnTo>
                  <a:lnTo>
                    <a:pt x="90322" y="59931"/>
                  </a:lnTo>
                  <a:lnTo>
                    <a:pt x="113538" y="59931"/>
                  </a:lnTo>
                  <a:lnTo>
                    <a:pt x="108526" y="34236"/>
                  </a:lnTo>
                  <a:lnTo>
                    <a:pt x="100982" y="22072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3618591" y="5394831"/>
              <a:ext cx="0" cy="130175"/>
            </a:xfrm>
            <a:custGeom>
              <a:avLst/>
              <a:gdLst/>
              <a:ahLst/>
              <a:cxnLst/>
              <a:rect l="l" t="t" r="r" b="b"/>
              <a:pathLst>
                <a:path h="130175">
                  <a:moveTo>
                    <a:pt x="0" y="0"/>
                  </a:moveTo>
                  <a:lnTo>
                    <a:pt x="0" y="129895"/>
                  </a:lnTo>
                </a:path>
              </a:pathLst>
            </a:custGeom>
            <a:ln w="2235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3583330" y="5384372"/>
              <a:ext cx="70961" cy="0"/>
            </a:xfrm>
            <a:custGeom>
              <a:avLst/>
              <a:gdLst/>
              <a:ahLst/>
              <a:cxnLst/>
              <a:rect l="l" t="t" r="r" b="b"/>
              <a:pathLst>
                <a:path w="94615">
                  <a:moveTo>
                    <a:pt x="0" y="0"/>
                  </a:moveTo>
                  <a:lnTo>
                    <a:pt x="94043" y="0"/>
                  </a:lnTo>
                </a:path>
              </a:pathLst>
            </a:custGeom>
            <a:ln w="20916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3658835" y="5373907"/>
              <a:ext cx="84296" cy="205740"/>
            </a:xfrm>
            <a:custGeom>
              <a:avLst/>
              <a:gdLst/>
              <a:ahLst/>
              <a:cxnLst/>
              <a:rect l="l" t="t" r="r" b="b"/>
              <a:pathLst>
                <a:path w="112395" h="205739">
                  <a:moveTo>
                    <a:pt x="23799" y="0"/>
                  </a:moveTo>
                  <a:lnTo>
                    <a:pt x="0" y="0"/>
                  </a:lnTo>
                  <a:lnTo>
                    <a:pt x="48450" y="135331"/>
                  </a:lnTo>
                  <a:lnTo>
                    <a:pt x="40436" y="162001"/>
                  </a:lnTo>
                  <a:lnTo>
                    <a:pt x="37458" y="170563"/>
                  </a:lnTo>
                  <a:lnTo>
                    <a:pt x="33621" y="177376"/>
                  </a:lnTo>
                  <a:lnTo>
                    <a:pt x="28172" y="181876"/>
                  </a:lnTo>
                  <a:lnTo>
                    <a:pt x="20358" y="183502"/>
                  </a:lnTo>
                  <a:lnTo>
                    <a:pt x="11747" y="183502"/>
                  </a:lnTo>
                  <a:lnTo>
                    <a:pt x="11747" y="205295"/>
                  </a:lnTo>
                  <a:lnTo>
                    <a:pt x="24091" y="205295"/>
                  </a:lnTo>
                  <a:lnTo>
                    <a:pt x="38315" y="202459"/>
                  </a:lnTo>
                  <a:lnTo>
                    <a:pt x="48887" y="194433"/>
                  </a:lnTo>
                  <a:lnTo>
                    <a:pt x="56665" y="181946"/>
                  </a:lnTo>
                  <a:lnTo>
                    <a:pt x="62509" y="165722"/>
                  </a:lnTo>
                  <a:lnTo>
                    <a:pt x="81363" y="102361"/>
                  </a:lnTo>
                  <a:lnTo>
                    <a:pt x="58204" y="102361"/>
                  </a:lnTo>
                  <a:lnTo>
                    <a:pt x="23799" y="0"/>
                  </a:lnTo>
                  <a:close/>
                </a:path>
                <a:path w="112395" h="205739">
                  <a:moveTo>
                    <a:pt x="111823" y="0"/>
                  </a:moveTo>
                  <a:lnTo>
                    <a:pt x="88595" y="0"/>
                  </a:lnTo>
                  <a:lnTo>
                    <a:pt x="58204" y="102361"/>
                  </a:lnTo>
                  <a:lnTo>
                    <a:pt x="81363" y="102361"/>
                  </a:lnTo>
                  <a:lnTo>
                    <a:pt x="111823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3741029" y="5373902"/>
              <a:ext cx="96203" cy="184150"/>
            </a:xfrm>
            <a:custGeom>
              <a:avLst/>
              <a:gdLst/>
              <a:ahLst/>
              <a:cxnLst/>
              <a:rect l="l" t="t" r="r" b="b"/>
              <a:pathLst>
                <a:path w="128270" h="184150">
                  <a:moveTo>
                    <a:pt x="128155" y="129895"/>
                  </a:moveTo>
                  <a:lnTo>
                    <a:pt x="0" y="129895"/>
                  </a:lnTo>
                  <a:lnTo>
                    <a:pt x="0" y="184086"/>
                  </a:lnTo>
                  <a:lnTo>
                    <a:pt x="21793" y="184086"/>
                  </a:lnTo>
                  <a:lnTo>
                    <a:pt x="21793" y="150812"/>
                  </a:lnTo>
                  <a:lnTo>
                    <a:pt x="128155" y="150812"/>
                  </a:lnTo>
                  <a:lnTo>
                    <a:pt x="128155" y="129895"/>
                  </a:lnTo>
                  <a:close/>
                </a:path>
                <a:path w="128270" h="184150">
                  <a:moveTo>
                    <a:pt x="128155" y="150812"/>
                  </a:moveTo>
                  <a:lnTo>
                    <a:pt x="106375" y="150812"/>
                  </a:lnTo>
                  <a:lnTo>
                    <a:pt x="106375" y="184086"/>
                  </a:lnTo>
                  <a:lnTo>
                    <a:pt x="128155" y="184086"/>
                  </a:lnTo>
                  <a:lnTo>
                    <a:pt x="128155" y="150812"/>
                  </a:lnTo>
                  <a:close/>
                </a:path>
                <a:path w="128270" h="184150">
                  <a:moveTo>
                    <a:pt x="111239" y="0"/>
                  </a:moveTo>
                  <a:lnTo>
                    <a:pt x="28092" y="0"/>
                  </a:lnTo>
                  <a:lnTo>
                    <a:pt x="27763" y="17385"/>
                  </a:lnTo>
                  <a:lnTo>
                    <a:pt x="27195" y="34737"/>
                  </a:lnTo>
                  <a:lnTo>
                    <a:pt x="23472" y="87556"/>
                  </a:lnTo>
                  <a:lnTo>
                    <a:pt x="11176" y="129895"/>
                  </a:lnTo>
                  <a:lnTo>
                    <a:pt x="36398" y="129895"/>
                  </a:lnTo>
                  <a:lnTo>
                    <a:pt x="45518" y="90981"/>
                  </a:lnTo>
                  <a:lnTo>
                    <a:pt x="48883" y="47453"/>
                  </a:lnTo>
                  <a:lnTo>
                    <a:pt x="49593" y="20929"/>
                  </a:lnTo>
                  <a:lnTo>
                    <a:pt x="111239" y="20929"/>
                  </a:lnTo>
                  <a:lnTo>
                    <a:pt x="111239" y="0"/>
                  </a:lnTo>
                  <a:close/>
                </a:path>
                <a:path w="128270" h="184150">
                  <a:moveTo>
                    <a:pt x="111239" y="20929"/>
                  </a:moveTo>
                  <a:lnTo>
                    <a:pt x="88874" y="20929"/>
                  </a:lnTo>
                  <a:lnTo>
                    <a:pt x="88874" y="129895"/>
                  </a:lnTo>
                  <a:lnTo>
                    <a:pt x="111239" y="129895"/>
                  </a:lnTo>
                  <a:lnTo>
                    <a:pt x="111239" y="209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3850758" y="5370182"/>
              <a:ext cx="78104" cy="158115"/>
            </a:xfrm>
            <a:custGeom>
              <a:avLst/>
              <a:gdLst/>
              <a:ahLst/>
              <a:cxnLst/>
              <a:rect l="l" t="t" r="r" b="b"/>
              <a:pathLst>
                <a:path w="104140" h="158114">
                  <a:moveTo>
                    <a:pt x="50457" y="0"/>
                  </a:moveTo>
                  <a:lnTo>
                    <a:pt x="13722" y="14409"/>
                  </a:lnTo>
                  <a:lnTo>
                    <a:pt x="42" y="54762"/>
                  </a:lnTo>
                  <a:lnTo>
                    <a:pt x="0" y="102362"/>
                  </a:lnTo>
                  <a:lnTo>
                    <a:pt x="3525" y="125879"/>
                  </a:lnTo>
                  <a:lnTo>
                    <a:pt x="13582" y="143243"/>
                  </a:lnTo>
                  <a:lnTo>
                    <a:pt x="29392" y="153997"/>
                  </a:lnTo>
                  <a:lnTo>
                    <a:pt x="50177" y="157683"/>
                  </a:lnTo>
                  <a:lnTo>
                    <a:pt x="71776" y="154366"/>
                  </a:lnTo>
                  <a:lnTo>
                    <a:pt x="88163" y="144681"/>
                  </a:lnTo>
                  <a:lnTo>
                    <a:pt x="94419" y="135610"/>
                  </a:lnTo>
                  <a:lnTo>
                    <a:pt x="50736" y="135610"/>
                  </a:lnTo>
                  <a:lnTo>
                    <a:pt x="39014" y="133640"/>
                  </a:lnTo>
                  <a:lnTo>
                    <a:pt x="30278" y="127587"/>
                  </a:lnTo>
                  <a:lnTo>
                    <a:pt x="24820" y="117233"/>
                  </a:lnTo>
                  <a:lnTo>
                    <a:pt x="22936" y="102362"/>
                  </a:lnTo>
                  <a:lnTo>
                    <a:pt x="22936" y="88595"/>
                  </a:lnTo>
                  <a:lnTo>
                    <a:pt x="101777" y="88595"/>
                  </a:lnTo>
                  <a:lnTo>
                    <a:pt x="101777" y="69951"/>
                  </a:lnTo>
                  <a:lnTo>
                    <a:pt x="22936" y="69951"/>
                  </a:lnTo>
                  <a:lnTo>
                    <a:pt x="22936" y="54762"/>
                  </a:lnTo>
                  <a:lnTo>
                    <a:pt x="24820" y="40012"/>
                  </a:lnTo>
                  <a:lnTo>
                    <a:pt x="30278" y="29640"/>
                  </a:lnTo>
                  <a:lnTo>
                    <a:pt x="39014" y="23513"/>
                  </a:lnTo>
                  <a:lnTo>
                    <a:pt x="50736" y="21501"/>
                  </a:lnTo>
                  <a:lnTo>
                    <a:pt x="92071" y="21501"/>
                  </a:lnTo>
                  <a:lnTo>
                    <a:pt x="87837" y="14409"/>
                  </a:lnTo>
                  <a:lnTo>
                    <a:pt x="71661" y="3683"/>
                  </a:lnTo>
                  <a:lnTo>
                    <a:pt x="50457" y="0"/>
                  </a:lnTo>
                  <a:close/>
                </a:path>
                <a:path w="104140" h="158114">
                  <a:moveTo>
                    <a:pt x="103784" y="107810"/>
                  </a:moveTo>
                  <a:lnTo>
                    <a:pt x="81407" y="107810"/>
                  </a:lnTo>
                  <a:lnTo>
                    <a:pt x="78229" y="120255"/>
                  </a:lnTo>
                  <a:lnTo>
                    <a:pt x="72310" y="128911"/>
                  </a:lnTo>
                  <a:lnTo>
                    <a:pt x="63272" y="133967"/>
                  </a:lnTo>
                  <a:lnTo>
                    <a:pt x="50736" y="135610"/>
                  </a:lnTo>
                  <a:lnTo>
                    <a:pt x="94419" y="135610"/>
                  </a:lnTo>
                  <a:lnTo>
                    <a:pt x="98958" y="129029"/>
                  </a:lnTo>
                  <a:lnTo>
                    <a:pt x="103784" y="107810"/>
                  </a:lnTo>
                  <a:close/>
                </a:path>
                <a:path w="104140" h="158114">
                  <a:moveTo>
                    <a:pt x="92071" y="21501"/>
                  </a:moveTo>
                  <a:lnTo>
                    <a:pt x="50736" y="21501"/>
                  </a:lnTo>
                  <a:lnTo>
                    <a:pt x="62841" y="23513"/>
                  </a:lnTo>
                  <a:lnTo>
                    <a:pt x="71851" y="29640"/>
                  </a:lnTo>
                  <a:lnTo>
                    <a:pt x="77473" y="40012"/>
                  </a:lnTo>
                  <a:lnTo>
                    <a:pt x="79413" y="54762"/>
                  </a:lnTo>
                  <a:lnTo>
                    <a:pt x="79413" y="69951"/>
                  </a:lnTo>
                  <a:lnTo>
                    <a:pt x="101777" y="69951"/>
                  </a:lnTo>
                  <a:lnTo>
                    <a:pt x="101734" y="54762"/>
                  </a:lnTo>
                  <a:lnTo>
                    <a:pt x="98154" y="31691"/>
                  </a:lnTo>
                  <a:lnTo>
                    <a:pt x="92071" y="21501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3950804" y="5457727"/>
              <a:ext cx="17145" cy="67310"/>
            </a:xfrm>
            <a:custGeom>
              <a:avLst/>
              <a:gdLst/>
              <a:ahLst/>
              <a:cxnLst/>
              <a:rect l="l" t="t" r="r" b="b"/>
              <a:pathLst>
                <a:path w="22859" h="67310">
                  <a:moveTo>
                    <a:pt x="0" y="67310"/>
                  </a:moveTo>
                  <a:lnTo>
                    <a:pt x="22364" y="67310"/>
                  </a:lnTo>
                  <a:lnTo>
                    <a:pt x="22364" y="0"/>
                  </a:lnTo>
                  <a:lnTo>
                    <a:pt x="0" y="0"/>
                  </a:lnTo>
                  <a:lnTo>
                    <a:pt x="0" y="6731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3950805" y="5446932"/>
              <a:ext cx="70961" cy="0"/>
            </a:xfrm>
            <a:custGeom>
              <a:avLst/>
              <a:gdLst/>
              <a:ahLst/>
              <a:cxnLst/>
              <a:rect l="l" t="t" r="r" b="b"/>
              <a:pathLst>
                <a:path w="94615">
                  <a:moveTo>
                    <a:pt x="0" y="0"/>
                  </a:moveTo>
                  <a:lnTo>
                    <a:pt x="94602" y="0"/>
                  </a:lnTo>
                </a:path>
              </a:pathLst>
            </a:custGeom>
            <a:ln w="21589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3950804" y="5373907"/>
              <a:ext cx="17145" cy="62230"/>
            </a:xfrm>
            <a:custGeom>
              <a:avLst/>
              <a:gdLst/>
              <a:ahLst/>
              <a:cxnLst/>
              <a:rect l="l" t="t" r="r" b="b"/>
              <a:pathLst>
                <a:path w="22859" h="62229">
                  <a:moveTo>
                    <a:pt x="0" y="62229"/>
                  </a:moveTo>
                  <a:lnTo>
                    <a:pt x="22364" y="62229"/>
                  </a:lnTo>
                  <a:lnTo>
                    <a:pt x="22364" y="0"/>
                  </a:lnTo>
                  <a:lnTo>
                    <a:pt x="0" y="0"/>
                  </a:lnTo>
                  <a:lnTo>
                    <a:pt x="0" y="62229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4004772" y="5457625"/>
              <a:ext cx="17145" cy="67310"/>
            </a:xfrm>
            <a:custGeom>
              <a:avLst/>
              <a:gdLst/>
              <a:ahLst/>
              <a:cxnLst/>
              <a:rect l="l" t="t" r="r" b="b"/>
              <a:pathLst>
                <a:path w="22859" h="67310">
                  <a:moveTo>
                    <a:pt x="22644" y="0"/>
                  </a:moveTo>
                  <a:lnTo>
                    <a:pt x="0" y="0"/>
                  </a:lnTo>
                  <a:lnTo>
                    <a:pt x="0" y="67094"/>
                  </a:lnTo>
                  <a:lnTo>
                    <a:pt x="22644" y="67094"/>
                  </a:lnTo>
                  <a:lnTo>
                    <a:pt x="226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" name="object 26"/>
            <p:cNvSpPr/>
            <p:nvPr/>
          </p:nvSpPr>
          <p:spPr>
            <a:xfrm>
              <a:off x="4004772" y="5373908"/>
              <a:ext cx="17145" cy="62865"/>
            </a:xfrm>
            <a:custGeom>
              <a:avLst/>
              <a:gdLst/>
              <a:ahLst/>
              <a:cxnLst/>
              <a:rect l="l" t="t" r="r" b="b"/>
              <a:pathLst>
                <a:path w="22859" h="62864">
                  <a:moveTo>
                    <a:pt x="22644" y="0"/>
                  </a:moveTo>
                  <a:lnTo>
                    <a:pt x="0" y="0"/>
                  </a:lnTo>
                  <a:lnTo>
                    <a:pt x="0" y="62509"/>
                  </a:lnTo>
                  <a:lnTo>
                    <a:pt x="22644" y="62509"/>
                  </a:lnTo>
                  <a:lnTo>
                    <a:pt x="22644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" name="object 27"/>
            <p:cNvSpPr/>
            <p:nvPr/>
          </p:nvSpPr>
          <p:spPr>
            <a:xfrm>
              <a:off x="4041801" y="5373907"/>
              <a:ext cx="72247" cy="150812"/>
            </a:xfrm>
            <a:prstGeom prst="rect">
              <a:avLst/>
            </a:prstGeom>
            <a:blipFill>
              <a:blip r:embed="rId11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4137988" y="5370182"/>
              <a:ext cx="77838" cy="15768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235240" y="5370193"/>
              <a:ext cx="75905" cy="157683"/>
            </a:xfrm>
            <a:prstGeom prst="rect">
              <a:avLst/>
            </a:prstGeom>
            <a:blipFill>
              <a:blip r:embed="rId8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4331617" y="5373907"/>
              <a:ext cx="165398" cy="150812"/>
            </a:xfrm>
            <a:prstGeom prst="rect">
              <a:avLst/>
            </a:prstGeom>
            <a:blipFill>
              <a:blip r:embed="rId1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4520959" y="5370182"/>
              <a:ext cx="77838" cy="157683"/>
            </a:xfrm>
            <a:prstGeom prst="rect">
              <a:avLst/>
            </a:prstGeom>
            <a:blipFill>
              <a:blip r:embed="rId1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3487998" y="5607170"/>
              <a:ext cx="173816" cy="208153"/>
            </a:xfrm>
            <a:prstGeom prst="rect">
              <a:avLst/>
            </a:prstGeom>
            <a:blipFill>
              <a:blip r:embed="rId1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3677549" y="5657338"/>
              <a:ext cx="271051" cy="205866"/>
            </a:xfrm>
            <a:prstGeom prst="rect">
              <a:avLst/>
            </a:prstGeom>
            <a:blipFill>
              <a:blip r:embed="rId1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3965001" y="5661646"/>
              <a:ext cx="105575" cy="149948"/>
            </a:xfrm>
            <a:prstGeom prst="rect">
              <a:avLst/>
            </a:prstGeom>
            <a:blipFill>
              <a:blip r:embed="rId16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5" name="object 35"/>
          <p:cNvSpPr/>
          <p:nvPr/>
        </p:nvSpPr>
        <p:spPr>
          <a:xfrm>
            <a:off x="2836776" y="6075014"/>
            <a:ext cx="842664" cy="757691"/>
          </a:xfrm>
          <a:prstGeom prst="rect">
            <a:avLst/>
          </a:prstGeom>
          <a:blipFill>
            <a:blip r:embed="rId17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-24011" y="0"/>
            <a:ext cx="5379998" cy="681142"/>
          </a:xfrm>
          <a:custGeom>
            <a:avLst/>
            <a:gdLst/>
            <a:ahLst/>
            <a:cxnLst/>
            <a:rect l="l" t="t" r="r" b="b"/>
            <a:pathLst>
              <a:path w="5956935" h="661669">
                <a:moveTo>
                  <a:pt x="5956833" y="661670"/>
                </a:moveTo>
                <a:lnTo>
                  <a:pt x="0" y="661670"/>
                </a:lnTo>
                <a:lnTo>
                  <a:pt x="0" y="0"/>
                </a:lnTo>
                <a:lnTo>
                  <a:pt x="5956833" y="0"/>
                </a:lnTo>
                <a:lnTo>
                  <a:pt x="5956833" y="661670"/>
                </a:lnTo>
                <a:close/>
              </a:path>
            </a:pathLst>
          </a:custGeom>
          <a:solidFill>
            <a:srgbClr val="2CBA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-28575" y="-172685"/>
            <a:ext cx="5379998" cy="859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6600"/>
              </a:lnSpc>
              <a:spcBef>
                <a:spcPts val="100"/>
              </a:spcBef>
            </a:pPr>
            <a:r>
              <a:rPr lang="ru-RU" spc="-235" dirty="0" smtClean="0">
                <a:solidFill>
                  <a:schemeClr val="bg1"/>
                </a:solidFill>
              </a:rPr>
              <a:t>Региональные проекты</a:t>
            </a:r>
            <a:endParaRPr spc="-165" dirty="0">
              <a:solidFill>
                <a:schemeClr val="bg1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81142"/>
            <a:ext cx="3635896" cy="61768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-26640" y="4220609"/>
            <a:ext cx="363589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 smtClean="0">
                <a:solidFill>
                  <a:schemeClr val="bg1"/>
                </a:solidFill>
                <a:latin typeface="Akrobat Black" pitchFamily="50" charset="-52"/>
              </a:rPr>
              <a:t>51 человек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32910" y="1340768"/>
            <a:ext cx="29700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Akrobat Black" pitchFamily="50" charset="-52"/>
              </a:rPr>
              <a:t>ГАЗОВАЯ КОМПРЕССОРНАЯ СТАНЦИЯ </a:t>
            </a:r>
            <a:endParaRPr lang="ru-RU" sz="2000" dirty="0" smtClean="0">
              <a:solidFill>
                <a:schemeClr val="bg1"/>
              </a:solidFill>
              <a:latin typeface="Akrobat Black" pitchFamily="50" charset="-52"/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  <a:latin typeface="Akrobat Black" pitchFamily="50" charset="-52"/>
              </a:rPr>
              <a:t>«</a:t>
            </a:r>
            <a:r>
              <a:rPr lang="ru-RU" sz="2000" dirty="0">
                <a:solidFill>
                  <a:schemeClr val="bg1"/>
                </a:solidFill>
                <a:latin typeface="Akrobat Black" pitchFamily="50" charset="-52"/>
              </a:rPr>
              <a:t>КАЗАЧЬЯ» Г. КРЫМСК</a:t>
            </a:r>
          </a:p>
          <a:p>
            <a:pPr algn="ctr"/>
            <a:r>
              <a:rPr lang="ru-RU" sz="2000" dirty="0">
                <a:solidFill>
                  <a:schemeClr val="bg1"/>
                </a:solidFill>
                <a:latin typeface="Akrobat Black" pitchFamily="50" charset="-52"/>
              </a:rPr>
              <a:t>Строительство самой большой газовой компрессорной станции в Южном федеральном округе.</a:t>
            </a:r>
          </a:p>
        </p:txBody>
      </p:sp>
      <p:pic>
        <p:nvPicPr>
          <p:cNvPr id="46" name="Picture 2" descr="C:\Users\Гость\Desktop\Мистер Савочкин\logotip_RO.png"/>
          <p:cNvPicPr>
            <a:picLocks noChangeAspect="1" noChangeArrowheads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764855"/>
            <a:ext cx="2883764" cy="93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28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390" r="21557"/>
          <a:stretch/>
        </p:blipFill>
        <p:spPr bwMode="auto">
          <a:xfrm>
            <a:off x="3663761" y="100714"/>
            <a:ext cx="5480239" cy="6754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object 5"/>
          <p:cNvSpPr/>
          <p:nvPr/>
        </p:nvSpPr>
        <p:spPr>
          <a:xfrm>
            <a:off x="3117191" y="0"/>
            <a:ext cx="6046284" cy="6871263"/>
          </a:xfrm>
          <a:custGeom>
            <a:avLst/>
            <a:gdLst/>
            <a:ahLst/>
            <a:cxnLst/>
            <a:rect l="l" t="t" r="r" b="b"/>
            <a:pathLst>
              <a:path w="6235700" h="5904230">
                <a:moveTo>
                  <a:pt x="0" y="5904230"/>
                </a:moveTo>
                <a:lnTo>
                  <a:pt x="6235166" y="5904230"/>
                </a:lnTo>
                <a:lnTo>
                  <a:pt x="6235166" y="0"/>
                </a:lnTo>
                <a:lnTo>
                  <a:pt x="0" y="0"/>
                </a:lnTo>
                <a:lnTo>
                  <a:pt x="0" y="5904230"/>
                </a:lnTo>
                <a:close/>
              </a:path>
            </a:pathLst>
          </a:custGeom>
          <a:solidFill>
            <a:srgbClr val="01518D">
              <a:alpha val="59999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object 37"/>
          <p:cNvSpPr/>
          <p:nvPr/>
        </p:nvSpPr>
        <p:spPr>
          <a:xfrm>
            <a:off x="1" y="0"/>
            <a:ext cx="5262917" cy="661670"/>
          </a:xfrm>
          <a:custGeom>
            <a:avLst/>
            <a:gdLst/>
            <a:ahLst/>
            <a:cxnLst/>
            <a:rect l="l" t="t" r="r" b="b"/>
            <a:pathLst>
              <a:path w="5956935" h="661669">
                <a:moveTo>
                  <a:pt x="5956833" y="661670"/>
                </a:moveTo>
                <a:lnTo>
                  <a:pt x="0" y="661670"/>
                </a:lnTo>
                <a:lnTo>
                  <a:pt x="0" y="0"/>
                </a:lnTo>
                <a:lnTo>
                  <a:pt x="5956833" y="0"/>
                </a:lnTo>
                <a:lnTo>
                  <a:pt x="5956833" y="661670"/>
                </a:lnTo>
                <a:close/>
              </a:path>
            </a:pathLst>
          </a:custGeom>
          <a:solidFill>
            <a:srgbClr val="2CBAAD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987" y="645560"/>
            <a:ext cx="3673735" cy="6226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2" name="TextBox 41"/>
          <p:cNvSpPr txBox="1"/>
          <p:nvPr/>
        </p:nvSpPr>
        <p:spPr>
          <a:xfrm>
            <a:off x="-4987" y="1052736"/>
            <a:ext cx="3668748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/>
                </a:solidFill>
                <a:latin typeface="Akrobat Black" pitchFamily="50" charset="-52"/>
              </a:rPr>
              <a:t>СТАДИОН  «ФИШТ» </a:t>
            </a:r>
          </a:p>
          <a:p>
            <a:pPr algn="ctr"/>
            <a:r>
              <a:rPr lang="ru-RU" sz="2800" dirty="0">
                <a:solidFill>
                  <a:schemeClr val="bg1"/>
                </a:solidFill>
                <a:latin typeface="Akrobat Black" pitchFamily="50" charset="-52"/>
              </a:rPr>
              <a:t>г</a:t>
            </a:r>
            <a:r>
              <a:rPr lang="ru-RU" sz="2800" dirty="0" smtClean="0">
                <a:solidFill>
                  <a:schemeClr val="bg1"/>
                </a:solidFill>
                <a:latin typeface="Akrobat Black" pitchFamily="50" charset="-52"/>
              </a:rPr>
              <a:t>. Сочи</a:t>
            </a: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Akrobat Black" pitchFamily="50" charset="-52"/>
              </a:rPr>
              <a:t>Реконструкция  подготовка стадиона к Кубку Конфедераций 2017г. и чемпионату мира по футболу 2018г.</a:t>
            </a:r>
            <a:endParaRPr lang="ru-RU" sz="2800" dirty="0">
              <a:solidFill>
                <a:schemeClr val="bg1"/>
              </a:solidFill>
              <a:latin typeface="Akrobat Black" pitchFamily="50" charset="-5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7071" y="4725144"/>
            <a:ext cx="364669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chemeClr val="bg1"/>
                </a:solidFill>
                <a:latin typeface="Akrobat Black" pitchFamily="50" charset="-52"/>
              </a:rPr>
              <a:t>74 человека</a:t>
            </a:r>
          </a:p>
          <a:p>
            <a:pPr algn="ctr"/>
            <a:r>
              <a:rPr lang="ru-RU" sz="3600" dirty="0" smtClean="0">
                <a:solidFill>
                  <a:schemeClr val="bg1"/>
                </a:solidFill>
                <a:latin typeface="Akrobat Black" pitchFamily="50" charset="-52"/>
              </a:rPr>
              <a:t>6 </a:t>
            </a:r>
            <a:r>
              <a:rPr lang="ru-RU" sz="2800" dirty="0" smtClean="0">
                <a:solidFill>
                  <a:schemeClr val="bg1"/>
                </a:solidFill>
                <a:latin typeface="Akrobat Black" pitchFamily="50" charset="-52"/>
              </a:rPr>
              <a:t>образовательных организаций</a:t>
            </a:r>
            <a:endParaRPr lang="ru-RU" sz="2800" dirty="0">
              <a:solidFill>
                <a:schemeClr val="bg1"/>
              </a:solidFill>
              <a:latin typeface="Akrobat Black" pitchFamily="50" charset="-52"/>
            </a:endParaRPr>
          </a:p>
        </p:txBody>
      </p:sp>
      <p:pic>
        <p:nvPicPr>
          <p:cNvPr id="47" name="Picture 2" descr="C:\Users\Гость\Desktop\Мистер Савочкин\logotip_R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5764855"/>
            <a:ext cx="2883764" cy="938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object 2"/>
          <p:cNvSpPr txBox="1">
            <a:spLocks noGrp="1"/>
          </p:cNvSpPr>
          <p:nvPr>
            <p:ph type="title"/>
          </p:nvPr>
        </p:nvSpPr>
        <p:spPr>
          <a:xfrm>
            <a:off x="-28575" y="-172685"/>
            <a:ext cx="5379998" cy="85921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6600"/>
              </a:lnSpc>
              <a:spcBef>
                <a:spcPts val="100"/>
              </a:spcBef>
            </a:pPr>
            <a:r>
              <a:rPr lang="ru-RU" spc="-235" dirty="0" smtClean="0">
                <a:solidFill>
                  <a:schemeClr val="bg1"/>
                </a:solidFill>
              </a:rPr>
              <a:t>Региональные проекты</a:t>
            </a:r>
            <a:endParaRPr spc="-165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711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Гость\Desktop\Мистер Савочкин\строители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869"/>
          <a:stretch/>
        </p:blipFill>
        <p:spPr bwMode="auto">
          <a:xfrm>
            <a:off x="-705921" y="4491120"/>
            <a:ext cx="2761630" cy="1628693"/>
          </a:xfrm>
          <a:prstGeom prst="parallelogram">
            <a:avLst>
              <a:gd name="adj" fmla="val 17533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Гость\Desktop\Мистер Савочкин\строители2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-984645" y="739149"/>
            <a:ext cx="2382012" cy="1786509"/>
          </a:xfrm>
          <a:prstGeom prst="parallelogram">
            <a:avLst>
              <a:gd name="adj" fmla="val 20792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Гость\Desktop\Мистер Савочкин\строители3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252" b="14021"/>
          <a:stretch/>
        </p:blipFill>
        <p:spPr bwMode="auto">
          <a:xfrm>
            <a:off x="7409039" y="4390144"/>
            <a:ext cx="2058462" cy="1754709"/>
          </a:xfrm>
          <a:prstGeom prst="parallelogram">
            <a:avLst>
              <a:gd name="adj" fmla="val 19243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Гость\Desktop\Мистер Савочкин\строители4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35"/>
          <a:stretch/>
        </p:blipFill>
        <p:spPr bwMode="auto">
          <a:xfrm>
            <a:off x="6038031" y="4493005"/>
            <a:ext cx="1631280" cy="1628693"/>
          </a:xfrm>
          <a:prstGeom prst="parallelogram">
            <a:avLst>
              <a:gd name="adj" fmla="val 18212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Гость\Desktop\Мистер Савочкин\строители5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61"/>
          <a:stretch/>
        </p:blipFill>
        <p:spPr bwMode="auto">
          <a:xfrm flipH="1">
            <a:off x="2627863" y="739149"/>
            <a:ext cx="2726883" cy="1786236"/>
          </a:xfrm>
          <a:prstGeom prst="parallelogram">
            <a:avLst>
              <a:gd name="adj" fmla="val 20792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Гость\Desktop\Мистер Савочкин\строители6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63"/>
          <a:stretch/>
        </p:blipFill>
        <p:spPr bwMode="auto">
          <a:xfrm>
            <a:off x="4307440" y="4491120"/>
            <a:ext cx="1935759" cy="1628693"/>
          </a:xfrm>
          <a:prstGeom prst="parallelogram">
            <a:avLst>
              <a:gd name="adj" fmla="val 18158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C:\Users\Гость\Desktop\Мистер Савочкин\строители7.jpg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71" b="1"/>
          <a:stretch/>
        </p:blipFill>
        <p:spPr bwMode="auto">
          <a:xfrm flipH="1">
            <a:off x="1105014" y="739149"/>
            <a:ext cx="1830806" cy="1781647"/>
          </a:xfrm>
          <a:prstGeom prst="parallelogram">
            <a:avLst>
              <a:gd name="adj" fmla="val 21392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Гость\Desktop\Мистер Савочкин\строители8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863"/>
          <a:stretch/>
        </p:blipFill>
        <p:spPr bwMode="auto">
          <a:xfrm>
            <a:off x="1835696" y="4491119"/>
            <a:ext cx="2689156" cy="1653734"/>
          </a:xfrm>
          <a:prstGeom prst="parallelogram">
            <a:avLst>
              <a:gd name="adj" fmla="val 18212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Гость\Desktop\Мистер Савочкин\строители9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5"/>
          <a:stretch/>
        </p:blipFill>
        <p:spPr bwMode="auto">
          <a:xfrm flipH="1">
            <a:off x="5021207" y="721760"/>
            <a:ext cx="2397035" cy="1782044"/>
          </a:xfrm>
          <a:prstGeom prst="parallelogram">
            <a:avLst>
              <a:gd name="adj" fmla="val 21393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 descr="C:\Users\Гость\Desktop\Мистер Савочкин\строители10.jpg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77" r="-1377" b="6179"/>
          <a:stretch/>
        </p:blipFill>
        <p:spPr bwMode="auto">
          <a:xfrm flipH="1">
            <a:off x="7080037" y="739149"/>
            <a:ext cx="2452811" cy="1771230"/>
          </a:xfrm>
          <a:prstGeom prst="parallelogram">
            <a:avLst>
              <a:gd name="adj" fmla="val 21997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391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9" name="Picture 1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119813"/>
            <a:ext cx="9144000" cy="738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4894" y="2852936"/>
            <a:ext cx="82175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>
                <a:solidFill>
                  <a:srgbClr val="FF0000"/>
                </a:solidFill>
                <a:latin typeface="Akrobat Black" pitchFamily="50" charset="-52"/>
              </a:rPr>
              <a:t>РОССИЙСКИЕ СТУДЕНЧЕСКИЕ ОТРЯДЫ </a:t>
            </a:r>
          </a:p>
          <a:p>
            <a:pPr algn="ctr"/>
            <a:r>
              <a:rPr lang="ru-RU" sz="3600" dirty="0" smtClean="0">
                <a:solidFill>
                  <a:schemeClr val="bg2">
                    <a:lumMod val="25000"/>
                  </a:schemeClr>
                </a:solidFill>
                <a:latin typeface="Akrobat Black" pitchFamily="50" charset="-52"/>
              </a:rPr>
              <a:t>ПОСТРОЙ СВОЁ БУДУЩЕЕ ВМЕСТЕ С НАМИ!</a:t>
            </a:r>
            <a:endParaRPr lang="ru-RU" sz="3600" dirty="0">
              <a:solidFill>
                <a:schemeClr val="bg2">
                  <a:lumMod val="25000"/>
                </a:schemeClr>
              </a:solidFill>
              <a:latin typeface="Akrobat Black" pitchFamily="50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227771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949</TotalTime>
  <Words>164</Words>
  <Application>Microsoft Office PowerPoint</Application>
  <PresentationFormat>Экран (4:3)</PresentationFormat>
  <Paragraphs>47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МЫ СТРОИМ БУДУЩЕЕ!</vt:lpstr>
      <vt:lpstr>Компании партнёры</vt:lpstr>
      <vt:lpstr>Презентация PowerPoint</vt:lpstr>
      <vt:lpstr>Презентация PowerPoint</vt:lpstr>
      <vt:lpstr>Региональные проекты</vt:lpstr>
      <vt:lpstr>Региональные проекты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Рег штаб</dc:creator>
  <cp:lastModifiedBy>Гость</cp:lastModifiedBy>
  <cp:revision>40</cp:revision>
  <dcterms:created xsi:type="dcterms:W3CDTF">2019-12-19T08:58:02Z</dcterms:created>
  <dcterms:modified xsi:type="dcterms:W3CDTF">2019-12-24T14:37:45Z</dcterms:modified>
</cp:coreProperties>
</file>